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6" r:id="rId2"/>
    <p:sldId id="321" r:id="rId3"/>
    <p:sldId id="322" r:id="rId4"/>
    <p:sldId id="332" r:id="rId5"/>
    <p:sldId id="291" r:id="rId6"/>
    <p:sldId id="292" r:id="rId7"/>
    <p:sldId id="293" r:id="rId8"/>
    <p:sldId id="296" r:id="rId9"/>
    <p:sldId id="297" r:id="rId10"/>
    <p:sldId id="299" r:id="rId11"/>
    <p:sldId id="300" r:id="rId12"/>
    <p:sldId id="301" r:id="rId13"/>
    <p:sldId id="302" r:id="rId14"/>
    <p:sldId id="303" r:id="rId15"/>
    <p:sldId id="304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EE5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3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 rot="-215207">
              <a:off x="3690" y="234"/>
              <a:ext cx="1857" cy="3625"/>
              <a:chOff x="3010" y="778"/>
              <a:chExt cx="1857" cy="3625"/>
            </a:xfrm>
          </p:grpSpPr>
          <p:sp>
            <p:nvSpPr>
              <p:cNvPr id="39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4" y="778"/>
                <a:ext cx="1333" cy="1485"/>
              </a:xfrm>
              <a:custGeom>
                <a:avLst/>
                <a:gdLst>
                  <a:gd name="T0" fmla="*/ 405 w 596"/>
                  <a:gd name="T1" fmla="*/ 9149 h 666"/>
                  <a:gd name="T2" fmla="*/ 145 w 596"/>
                  <a:gd name="T3" fmla="*/ 8426 h 666"/>
                  <a:gd name="T4" fmla="*/ 0 w 596"/>
                  <a:gd name="T5" fmla="*/ 7140 h 666"/>
                  <a:gd name="T6" fmla="*/ 101 w 596"/>
                  <a:gd name="T7" fmla="*/ 5490 h 666"/>
                  <a:gd name="T8" fmla="*/ 626 w 596"/>
                  <a:gd name="T9" fmla="*/ 3735 h 666"/>
                  <a:gd name="T10" fmla="*/ 1720 w 596"/>
                  <a:gd name="T11" fmla="*/ 2074 h 666"/>
                  <a:gd name="T12" fmla="*/ 3556 w 596"/>
                  <a:gd name="T13" fmla="*/ 765 h 666"/>
                  <a:gd name="T14" fmla="*/ 6177 w 596"/>
                  <a:gd name="T15" fmla="*/ 45 h 666"/>
                  <a:gd name="T16" fmla="*/ 9510 w 596"/>
                  <a:gd name="T17" fmla="*/ 223 h 666"/>
                  <a:gd name="T18" fmla="*/ 12116 w 596"/>
                  <a:gd name="T19" fmla="*/ 1686 h 666"/>
                  <a:gd name="T20" fmla="*/ 13862 w 596"/>
                  <a:gd name="T21" fmla="*/ 4083 h 666"/>
                  <a:gd name="T22" fmla="*/ 14793 w 596"/>
                  <a:gd name="T23" fmla="*/ 7015 h 666"/>
                  <a:gd name="T24" fmla="*/ 14891 w 596"/>
                  <a:gd name="T25" fmla="*/ 10112 h 666"/>
                  <a:gd name="T26" fmla="*/ 14166 w 596"/>
                  <a:gd name="T27" fmla="*/ 12981 h 666"/>
                  <a:gd name="T28" fmla="*/ 12686 w 596"/>
                  <a:gd name="T29" fmla="*/ 15198 h 666"/>
                  <a:gd name="T30" fmla="*/ 10440 w 596"/>
                  <a:gd name="T31" fmla="*/ 16386 h 666"/>
                  <a:gd name="T32" fmla="*/ 9734 w 596"/>
                  <a:gd name="T33" fmla="*/ 16281 h 666"/>
                  <a:gd name="T34" fmla="*/ 11031 w 596"/>
                  <a:gd name="T35" fmla="*/ 15254 h 666"/>
                  <a:gd name="T36" fmla="*/ 12060 w 596"/>
                  <a:gd name="T37" fmla="*/ 13448 h 666"/>
                  <a:gd name="T38" fmla="*/ 12731 w 596"/>
                  <a:gd name="T39" fmla="*/ 11216 h 666"/>
                  <a:gd name="T40" fmla="*/ 13010 w 596"/>
                  <a:gd name="T41" fmla="*/ 8781 h 666"/>
                  <a:gd name="T42" fmla="*/ 12865 w 596"/>
                  <a:gd name="T43" fmla="*/ 6375 h 666"/>
                  <a:gd name="T44" fmla="*/ 12140 w 596"/>
                  <a:gd name="T45" fmla="*/ 4301 h 666"/>
                  <a:gd name="T46" fmla="*/ 10830 w 596"/>
                  <a:gd name="T47" fmla="*/ 2769 h 666"/>
                  <a:gd name="T48" fmla="*/ 8539 w 596"/>
                  <a:gd name="T49" fmla="*/ 1848 h 666"/>
                  <a:gd name="T50" fmla="*/ 6153 w 596"/>
                  <a:gd name="T51" fmla="*/ 1507 h 666"/>
                  <a:gd name="T52" fmla="*/ 4352 w 596"/>
                  <a:gd name="T53" fmla="*/ 1750 h 666"/>
                  <a:gd name="T54" fmla="*/ 3031 w 596"/>
                  <a:gd name="T55" fmla="*/ 2495 h 666"/>
                  <a:gd name="T56" fmla="*/ 2100 w 596"/>
                  <a:gd name="T57" fmla="*/ 3679 h 666"/>
                  <a:gd name="T58" fmla="*/ 1420 w 596"/>
                  <a:gd name="T59" fmla="*/ 5086 h 666"/>
                  <a:gd name="T60" fmla="*/ 995 w 596"/>
                  <a:gd name="T61" fmla="*/ 6716 h 666"/>
                  <a:gd name="T62" fmla="*/ 705 w 596"/>
                  <a:gd name="T63" fmla="*/ 8382 h 66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9" y="1802"/>
                <a:ext cx="571" cy="531"/>
              </a:xfrm>
              <a:custGeom>
                <a:avLst/>
                <a:gdLst>
                  <a:gd name="T0" fmla="*/ 0 w 257"/>
                  <a:gd name="T1" fmla="*/ 0 h 237"/>
                  <a:gd name="T2" fmla="*/ 0 w 257"/>
                  <a:gd name="T3" fmla="*/ 627 h 237"/>
                  <a:gd name="T4" fmla="*/ 80 w 257"/>
                  <a:gd name="T5" fmla="*/ 1259 h 237"/>
                  <a:gd name="T6" fmla="*/ 142 w 257"/>
                  <a:gd name="T7" fmla="*/ 1887 h 237"/>
                  <a:gd name="T8" fmla="*/ 262 w 257"/>
                  <a:gd name="T9" fmla="*/ 2476 h 237"/>
                  <a:gd name="T10" fmla="*/ 440 w 257"/>
                  <a:gd name="T11" fmla="*/ 3002 h 237"/>
                  <a:gd name="T12" fmla="*/ 655 w 257"/>
                  <a:gd name="T13" fmla="*/ 3553 h 237"/>
                  <a:gd name="T14" fmla="*/ 922 w 257"/>
                  <a:gd name="T15" fmla="*/ 4062 h 237"/>
                  <a:gd name="T16" fmla="*/ 1240 w 257"/>
                  <a:gd name="T17" fmla="*/ 4488 h 237"/>
                  <a:gd name="T18" fmla="*/ 1633 w 257"/>
                  <a:gd name="T19" fmla="*/ 4893 h 237"/>
                  <a:gd name="T20" fmla="*/ 2093 w 257"/>
                  <a:gd name="T21" fmla="*/ 5241 h 237"/>
                  <a:gd name="T22" fmla="*/ 2586 w 257"/>
                  <a:gd name="T23" fmla="*/ 5523 h 237"/>
                  <a:gd name="T24" fmla="*/ 3193 w 257"/>
                  <a:gd name="T25" fmla="*/ 5747 h 237"/>
                  <a:gd name="T26" fmla="*/ 3850 w 257"/>
                  <a:gd name="T27" fmla="*/ 5893 h 237"/>
                  <a:gd name="T28" fmla="*/ 4586 w 257"/>
                  <a:gd name="T29" fmla="*/ 5973 h 237"/>
                  <a:gd name="T30" fmla="*/ 5361 w 257"/>
                  <a:gd name="T31" fmla="*/ 5949 h 237"/>
                  <a:gd name="T32" fmla="*/ 6263 w 257"/>
                  <a:gd name="T33" fmla="*/ 5848 h 237"/>
                  <a:gd name="T34" fmla="*/ 5459 w 257"/>
                  <a:gd name="T35" fmla="*/ 5722 h 237"/>
                  <a:gd name="T36" fmla="*/ 4748 w 257"/>
                  <a:gd name="T37" fmla="*/ 5547 h 237"/>
                  <a:gd name="T38" fmla="*/ 4146 w 257"/>
                  <a:gd name="T39" fmla="*/ 5341 h 237"/>
                  <a:gd name="T40" fmla="*/ 3608 w 257"/>
                  <a:gd name="T41" fmla="*/ 5140 h 237"/>
                  <a:gd name="T42" fmla="*/ 3115 w 257"/>
                  <a:gd name="T43" fmla="*/ 4860 h 237"/>
                  <a:gd name="T44" fmla="*/ 2731 w 257"/>
                  <a:gd name="T45" fmla="*/ 4589 h 237"/>
                  <a:gd name="T46" fmla="*/ 2368 w 257"/>
                  <a:gd name="T47" fmla="*/ 4261 h 237"/>
                  <a:gd name="T48" fmla="*/ 2048 w 257"/>
                  <a:gd name="T49" fmla="*/ 3901 h 237"/>
                  <a:gd name="T50" fmla="*/ 1753 w 257"/>
                  <a:gd name="T51" fmla="*/ 3553 h 237"/>
                  <a:gd name="T52" fmla="*/ 1491 w 257"/>
                  <a:gd name="T53" fmla="*/ 3148 h 237"/>
                  <a:gd name="T54" fmla="*/ 1273 w 257"/>
                  <a:gd name="T55" fmla="*/ 2700 h 237"/>
                  <a:gd name="T56" fmla="*/ 1051 w 257"/>
                  <a:gd name="T57" fmla="*/ 2214 h 237"/>
                  <a:gd name="T58" fmla="*/ 800 w 257"/>
                  <a:gd name="T59" fmla="*/ 1741 h 237"/>
                  <a:gd name="T60" fmla="*/ 558 w 257"/>
                  <a:gd name="T61" fmla="*/ 1181 h 237"/>
                  <a:gd name="T62" fmla="*/ 295 w 257"/>
                  <a:gd name="T63" fmla="*/ 607 h 237"/>
                  <a:gd name="T64" fmla="*/ 0 w 257"/>
                  <a:gd name="T65" fmla="*/ 0 h 23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9" y="2167"/>
                <a:ext cx="277" cy="249"/>
              </a:xfrm>
              <a:custGeom>
                <a:avLst/>
                <a:gdLst>
                  <a:gd name="T0" fmla="*/ 1917 w 124"/>
                  <a:gd name="T1" fmla="*/ 0 h 110"/>
                  <a:gd name="T2" fmla="*/ 3089 w 124"/>
                  <a:gd name="T3" fmla="*/ 2830 h 110"/>
                  <a:gd name="T4" fmla="*/ 2989 w 124"/>
                  <a:gd name="T5" fmla="*/ 2807 h 110"/>
                  <a:gd name="T6" fmla="*/ 2665 w 124"/>
                  <a:gd name="T7" fmla="*/ 2762 h 110"/>
                  <a:gd name="T8" fmla="*/ 2220 w 124"/>
                  <a:gd name="T9" fmla="*/ 2655 h 110"/>
                  <a:gd name="T10" fmla="*/ 1698 w 124"/>
                  <a:gd name="T11" fmla="*/ 2599 h 110"/>
                  <a:gd name="T12" fmla="*/ 1128 w 124"/>
                  <a:gd name="T13" fmla="*/ 2551 h 110"/>
                  <a:gd name="T14" fmla="*/ 623 w 124"/>
                  <a:gd name="T15" fmla="*/ 2578 h 110"/>
                  <a:gd name="T16" fmla="*/ 226 w 124"/>
                  <a:gd name="T17" fmla="*/ 2680 h 110"/>
                  <a:gd name="T18" fmla="*/ 0 w 124"/>
                  <a:gd name="T19" fmla="*/ 2891 h 110"/>
                  <a:gd name="T20" fmla="*/ 101 w 124"/>
                  <a:gd name="T21" fmla="*/ 2578 h 110"/>
                  <a:gd name="T22" fmla="*/ 199 w 124"/>
                  <a:gd name="T23" fmla="*/ 2332 h 110"/>
                  <a:gd name="T24" fmla="*/ 400 w 124"/>
                  <a:gd name="T25" fmla="*/ 2157 h 110"/>
                  <a:gd name="T26" fmla="*/ 623 w 124"/>
                  <a:gd name="T27" fmla="*/ 1994 h 110"/>
                  <a:gd name="T28" fmla="*/ 894 w 124"/>
                  <a:gd name="T29" fmla="*/ 1890 h 110"/>
                  <a:gd name="T30" fmla="*/ 1173 w 124"/>
                  <a:gd name="T31" fmla="*/ 1865 h 110"/>
                  <a:gd name="T32" fmla="*/ 1472 w 124"/>
                  <a:gd name="T33" fmla="*/ 1865 h 110"/>
                  <a:gd name="T34" fmla="*/ 1796 w 124"/>
                  <a:gd name="T35" fmla="*/ 1947 h 110"/>
                  <a:gd name="T36" fmla="*/ 1816 w 124"/>
                  <a:gd name="T37" fmla="*/ 1865 h 110"/>
                  <a:gd name="T38" fmla="*/ 1736 w 124"/>
                  <a:gd name="T39" fmla="*/ 1471 h 110"/>
                  <a:gd name="T40" fmla="*/ 1671 w 124"/>
                  <a:gd name="T41" fmla="*/ 998 h 110"/>
                  <a:gd name="T42" fmla="*/ 1617 w 124"/>
                  <a:gd name="T43" fmla="*/ 790 h 110"/>
                  <a:gd name="T44" fmla="*/ 1573 w 124"/>
                  <a:gd name="T45" fmla="*/ 790 h 110"/>
                  <a:gd name="T46" fmla="*/ 1517 w 124"/>
                  <a:gd name="T47" fmla="*/ 763 h 110"/>
                  <a:gd name="T48" fmla="*/ 1472 w 124"/>
                  <a:gd name="T49" fmla="*/ 686 h 110"/>
                  <a:gd name="T50" fmla="*/ 1416 w 124"/>
                  <a:gd name="T51" fmla="*/ 604 h 110"/>
                  <a:gd name="T52" fmla="*/ 1416 w 124"/>
                  <a:gd name="T53" fmla="*/ 498 h 110"/>
                  <a:gd name="T54" fmla="*/ 1472 w 124"/>
                  <a:gd name="T55" fmla="*/ 369 h 110"/>
                  <a:gd name="T56" fmla="*/ 1637 w 124"/>
                  <a:gd name="T57" fmla="*/ 211 h 110"/>
                  <a:gd name="T58" fmla="*/ 1917 w 124"/>
                  <a:gd name="T59" fmla="*/ 0 h 11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9" y="977"/>
                <a:ext cx="245" cy="347"/>
              </a:xfrm>
              <a:custGeom>
                <a:avLst/>
                <a:gdLst>
                  <a:gd name="T0" fmla="*/ 0 w 109"/>
                  <a:gd name="T1" fmla="*/ 0 h 156"/>
                  <a:gd name="T2" fmla="*/ 126 w 109"/>
                  <a:gd name="T3" fmla="*/ 20 h 156"/>
                  <a:gd name="T4" fmla="*/ 454 w 109"/>
                  <a:gd name="T5" fmla="*/ 118 h 156"/>
                  <a:gd name="T6" fmla="*/ 944 w 109"/>
                  <a:gd name="T7" fmla="*/ 296 h 156"/>
                  <a:gd name="T8" fmla="*/ 1474 w 109"/>
                  <a:gd name="T9" fmla="*/ 583 h 156"/>
                  <a:gd name="T10" fmla="*/ 1985 w 109"/>
                  <a:gd name="T11" fmla="*/ 1079 h 156"/>
                  <a:gd name="T12" fmla="*/ 2454 w 109"/>
                  <a:gd name="T13" fmla="*/ 1737 h 156"/>
                  <a:gd name="T14" fmla="*/ 2738 w 109"/>
                  <a:gd name="T15" fmla="*/ 2643 h 156"/>
                  <a:gd name="T16" fmla="*/ 2783 w 109"/>
                  <a:gd name="T17" fmla="*/ 3819 h 156"/>
                  <a:gd name="T18" fmla="*/ 2677 w 109"/>
                  <a:gd name="T19" fmla="*/ 3819 h 156"/>
                  <a:gd name="T20" fmla="*/ 2531 w 109"/>
                  <a:gd name="T21" fmla="*/ 3819 h 156"/>
                  <a:gd name="T22" fmla="*/ 2374 w 109"/>
                  <a:gd name="T23" fmla="*/ 3819 h 156"/>
                  <a:gd name="T24" fmla="*/ 2227 w 109"/>
                  <a:gd name="T25" fmla="*/ 3775 h 156"/>
                  <a:gd name="T26" fmla="*/ 2066 w 109"/>
                  <a:gd name="T27" fmla="*/ 3741 h 156"/>
                  <a:gd name="T28" fmla="*/ 1884 w 109"/>
                  <a:gd name="T29" fmla="*/ 3677 h 156"/>
                  <a:gd name="T30" fmla="*/ 1681 w 109"/>
                  <a:gd name="T31" fmla="*/ 3552 h 156"/>
                  <a:gd name="T32" fmla="*/ 1474 w 109"/>
                  <a:gd name="T33" fmla="*/ 3399 h 156"/>
                  <a:gd name="T34" fmla="*/ 1349 w 109"/>
                  <a:gd name="T35" fmla="*/ 3083 h 156"/>
                  <a:gd name="T36" fmla="*/ 1349 w 109"/>
                  <a:gd name="T37" fmla="*/ 2716 h 156"/>
                  <a:gd name="T38" fmla="*/ 1430 w 109"/>
                  <a:gd name="T39" fmla="*/ 2356 h 156"/>
                  <a:gd name="T40" fmla="*/ 1510 w 109"/>
                  <a:gd name="T41" fmla="*/ 1960 h 156"/>
                  <a:gd name="T42" fmla="*/ 1430 w 109"/>
                  <a:gd name="T43" fmla="*/ 1519 h 156"/>
                  <a:gd name="T44" fmla="*/ 1227 w 109"/>
                  <a:gd name="T45" fmla="*/ 1059 h 156"/>
                  <a:gd name="T46" fmla="*/ 793 w 109"/>
                  <a:gd name="T47" fmla="*/ 558 h 156"/>
                  <a:gd name="T48" fmla="*/ 0 w 109"/>
                  <a:gd name="T49" fmla="*/ 0 h 15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ltGray">
              <a:xfrm rot="12185230" flipV="1">
                <a:off x="3845" y="2207"/>
                <a:ext cx="103" cy="209"/>
              </a:xfrm>
              <a:custGeom>
                <a:avLst/>
                <a:gdLst>
                  <a:gd name="T0" fmla="*/ 777 w 46"/>
                  <a:gd name="T1" fmla="*/ 0 h 94"/>
                  <a:gd name="T2" fmla="*/ 506 w 46"/>
                  <a:gd name="T3" fmla="*/ 925 h 94"/>
                  <a:gd name="T4" fmla="*/ 381 w 46"/>
                  <a:gd name="T5" fmla="*/ 1519 h 94"/>
                  <a:gd name="T6" fmla="*/ 280 w 46"/>
                  <a:gd name="T7" fmla="*/ 1932 h 94"/>
                  <a:gd name="T8" fmla="*/ 0 w 46"/>
                  <a:gd name="T9" fmla="*/ 2299 h 94"/>
                  <a:gd name="T10" fmla="*/ 300 w 46"/>
                  <a:gd name="T11" fmla="*/ 2154 h 94"/>
                  <a:gd name="T12" fmla="*/ 582 w 46"/>
                  <a:gd name="T13" fmla="*/ 1957 h 94"/>
                  <a:gd name="T14" fmla="*/ 808 w 46"/>
                  <a:gd name="T15" fmla="*/ 1681 h 94"/>
                  <a:gd name="T16" fmla="*/ 1012 w 46"/>
                  <a:gd name="T17" fmla="*/ 1394 h 94"/>
                  <a:gd name="T18" fmla="*/ 1133 w 46"/>
                  <a:gd name="T19" fmla="*/ 1078 h 94"/>
                  <a:gd name="T20" fmla="*/ 1158 w 46"/>
                  <a:gd name="T21" fmla="*/ 736 h 94"/>
                  <a:gd name="T22" fmla="*/ 1052 w 46"/>
                  <a:gd name="T23" fmla="*/ 360 h 94"/>
                  <a:gd name="T24" fmla="*/ 777 w 46"/>
                  <a:gd name="T25" fmla="*/ 0 h 9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" name="Freeform 9"/>
              <p:cNvSpPr>
                <a:spLocks/>
              </p:cNvSpPr>
              <p:nvPr userDrawn="1"/>
            </p:nvSpPr>
            <p:spPr bwMode="ltGray">
              <a:xfrm rot="12185230" flipV="1">
                <a:off x="3895" y="1325"/>
                <a:ext cx="120" cy="90"/>
              </a:xfrm>
              <a:custGeom>
                <a:avLst/>
                <a:gdLst>
                  <a:gd name="T0" fmla="*/ 0 w 54"/>
                  <a:gd name="T1" fmla="*/ 0 h 40"/>
                  <a:gd name="T2" fmla="*/ 20 w 54"/>
                  <a:gd name="T3" fmla="*/ 25 h 40"/>
                  <a:gd name="T4" fmla="*/ 142 w 54"/>
                  <a:gd name="T5" fmla="*/ 81 h 40"/>
                  <a:gd name="T6" fmla="*/ 316 w 54"/>
                  <a:gd name="T7" fmla="*/ 207 h 40"/>
                  <a:gd name="T8" fmla="*/ 513 w 54"/>
                  <a:gd name="T9" fmla="*/ 308 h 40"/>
                  <a:gd name="T10" fmla="*/ 702 w 54"/>
                  <a:gd name="T11" fmla="*/ 389 h 40"/>
                  <a:gd name="T12" fmla="*/ 924 w 54"/>
                  <a:gd name="T13" fmla="*/ 437 h 40"/>
                  <a:gd name="T14" fmla="*/ 1120 w 54"/>
                  <a:gd name="T15" fmla="*/ 466 h 40"/>
                  <a:gd name="T16" fmla="*/ 1318 w 54"/>
                  <a:gd name="T17" fmla="*/ 410 h 40"/>
                  <a:gd name="T18" fmla="*/ 1293 w 54"/>
                  <a:gd name="T19" fmla="*/ 639 h 40"/>
                  <a:gd name="T20" fmla="*/ 1220 w 54"/>
                  <a:gd name="T21" fmla="*/ 846 h 40"/>
                  <a:gd name="T22" fmla="*/ 1076 w 54"/>
                  <a:gd name="T23" fmla="*/ 983 h 40"/>
                  <a:gd name="T24" fmla="*/ 898 w 54"/>
                  <a:gd name="T25" fmla="*/ 1028 h 40"/>
                  <a:gd name="T26" fmla="*/ 682 w 54"/>
                  <a:gd name="T27" fmla="*/ 1004 h 40"/>
                  <a:gd name="T28" fmla="*/ 460 w 54"/>
                  <a:gd name="T29" fmla="*/ 821 h 40"/>
                  <a:gd name="T30" fmla="*/ 242 w 54"/>
                  <a:gd name="T31" fmla="*/ 511 h 40"/>
                  <a:gd name="T32" fmla="*/ 0 w 54"/>
                  <a:gd name="T33" fmla="*/ 0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ltGray">
              <a:xfrm rot="12185230" flipV="1">
                <a:off x="3010" y="2344"/>
                <a:ext cx="330" cy="2059"/>
              </a:xfrm>
              <a:custGeom>
                <a:avLst/>
                <a:gdLst>
                  <a:gd name="T0" fmla="*/ 0 w 149"/>
                  <a:gd name="T1" fmla="*/ 0 h 704"/>
                  <a:gd name="T2" fmla="*/ 142 w 149"/>
                  <a:gd name="T3" fmla="*/ 453 h 704"/>
                  <a:gd name="T4" fmla="*/ 383 w 149"/>
                  <a:gd name="T5" fmla="*/ 1027 h 704"/>
                  <a:gd name="T6" fmla="*/ 671 w 149"/>
                  <a:gd name="T7" fmla="*/ 1755 h 704"/>
                  <a:gd name="T8" fmla="*/ 990 w 149"/>
                  <a:gd name="T9" fmla="*/ 2702 h 704"/>
                  <a:gd name="T10" fmla="*/ 1389 w 149"/>
                  <a:gd name="T11" fmla="*/ 3875 h 704"/>
                  <a:gd name="T12" fmla="*/ 1761 w 149"/>
                  <a:gd name="T13" fmla="*/ 5133 h 704"/>
                  <a:gd name="T14" fmla="*/ 2120 w 149"/>
                  <a:gd name="T15" fmla="*/ 6578 h 704"/>
                  <a:gd name="T16" fmla="*/ 2399 w 149"/>
                  <a:gd name="T17" fmla="*/ 8254 h 704"/>
                  <a:gd name="T18" fmla="*/ 2693 w 149"/>
                  <a:gd name="T19" fmla="*/ 10035 h 704"/>
                  <a:gd name="T20" fmla="*/ 2888 w 149"/>
                  <a:gd name="T21" fmla="*/ 12088 h 704"/>
                  <a:gd name="T22" fmla="*/ 2988 w 149"/>
                  <a:gd name="T23" fmla="*/ 14337 h 704"/>
                  <a:gd name="T24" fmla="*/ 3032 w 149"/>
                  <a:gd name="T25" fmla="*/ 16688 h 704"/>
                  <a:gd name="T26" fmla="*/ 2888 w 149"/>
                  <a:gd name="T27" fmla="*/ 19315 h 704"/>
                  <a:gd name="T28" fmla="*/ 2620 w 149"/>
                  <a:gd name="T29" fmla="*/ 22096 h 704"/>
                  <a:gd name="T30" fmla="*/ 2217 w 149"/>
                  <a:gd name="T31" fmla="*/ 25021 h 704"/>
                  <a:gd name="T32" fmla="*/ 1608 w 149"/>
                  <a:gd name="T33" fmla="*/ 28244 h 704"/>
                  <a:gd name="T34" fmla="*/ 932 w 149"/>
                  <a:gd name="T35" fmla="*/ 31897 h 704"/>
                  <a:gd name="T36" fmla="*/ 509 w 149"/>
                  <a:gd name="T37" fmla="*/ 35278 h 704"/>
                  <a:gd name="T38" fmla="*/ 241 w 149"/>
                  <a:gd name="T39" fmla="*/ 38399 h 704"/>
                  <a:gd name="T40" fmla="*/ 142 w 149"/>
                  <a:gd name="T41" fmla="*/ 41402 h 704"/>
                  <a:gd name="T42" fmla="*/ 142 w 149"/>
                  <a:gd name="T43" fmla="*/ 44257 h 704"/>
                  <a:gd name="T44" fmla="*/ 197 w 149"/>
                  <a:gd name="T45" fmla="*/ 46910 h 704"/>
                  <a:gd name="T46" fmla="*/ 295 w 149"/>
                  <a:gd name="T47" fmla="*/ 49238 h 704"/>
                  <a:gd name="T48" fmla="*/ 339 w 149"/>
                  <a:gd name="T49" fmla="*/ 51513 h 704"/>
                  <a:gd name="T50" fmla="*/ 990 w 149"/>
                  <a:gd name="T51" fmla="*/ 50340 h 704"/>
                  <a:gd name="T52" fmla="*/ 932 w 149"/>
                  <a:gd name="T53" fmla="*/ 49758 h 704"/>
                  <a:gd name="T54" fmla="*/ 868 w 149"/>
                  <a:gd name="T55" fmla="*/ 48082 h 704"/>
                  <a:gd name="T56" fmla="*/ 795 w 149"/>
                  <a:gd name="T57" fmla="*/ 45506 h 704"/>
                  <a:gd name="T58" fmla="*/ 848 w 149"/>
                  <a:gd name="T59" fmla="*/ 42078 h 704"/>
                  <a:gd name="T60" fmla="*/ 990 w 149"/>
                  <a:gd name="T61" fmla="*/ 37980 h 704"/>
                  <a:gd name="T62" fmla="*/ 1389 w 149"/>
                  <a:gd name="T63" fmla="*/ 33301 h 704"/>
                  <a:gd name="T64" fmla="*/ 2064 w 149"/>
                  <a:gd name="T65" fmla="*/ 28244 h 704"/>
                  <a:gd name="T66" fmla="*/ 3105 w 149"/>
                  <a:gd name="T67" fmla="*/ 22892 h 704"/>
                  <a:gd name="T68" fmla="*/ 3444 w 149"/>
                  <a:gd name="T69" fmla="*/ 20417 h 704"/>
                  <a:gd name="T70" fmla="*/ 3586 w 149"/>
                  <a:gd name="T71" fmla="*/ 17186 h 704"/>
                  <a:gd name="T72" fmla="*/ 3468 w 149"/>
                  <a:gd name="T73" fmla="*/ 13457 h 704"/>
                  <a:gd name="T74" fmla="*/ 3149 w 149"/>
                  <a:gd name="T75" fmla="*/ 9804 h 704"/>
                  <a:gd name="T76" fmla="*/ 2620 w 149"/>
                  <a:gd name="T77" fmla="*/ 6227 h 704"/>
                  <a:gd name="T78" fmla="*/ 1942 w 149"/>
                  <a:gd name="T79" fmla="*/ 3226 h 704"/>
                  <a:gd name="T80" fmla="*/ 1054 w 149"/>
                  <a:gd name="T81" fmla="*/ 1027 h 704"/>
                  <a:gd name="T82" fmla="*/ 0 w 149"/>
                  <a:gd name="T83" fmla="*/ 0 h 70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>
                <a:gd name="T0" fmla="*/ 3808 w 128"/>
                <a:gd name="T1" fmla="*/ 0 h 217"/>
                <a:gd name="T2" fmla="*/ 4260 w 128"/>
                <a:gd name="T3" fmla="*/ 724 h 217"/>
                <a:gd name="T4" fmla="*/ 4661 w 128"/>
                <a:gd name="T5" fmla="*/ 2165 h 217"/>
                <a:gd name="T6" fmla="*/ 4979 w 128"/>
                <a:gd name="T7" fmla="*/ 4017 h 217"/>
                <a:gd name="T8" fmla="*/ 5191 w 128"/>
                <a:gd name="T9" fmla="*/ 6236 h 217"/>
                <a:gd name="T10" fmla="*/ 5145 w 128"/>
                <a:gd name="T11" fmla="*/ 8883 h 217"/>
                <a:gd name="T12" fmla="*/ 4706 w 128"/>
                <a:gd name="T13" fmla="*/ 11610 h 217"/>
                <a:gd name="T14" fmla="*/ 3808 w 128"/>
                <a:gd name="T15" fmla="*/ 14472 h 217"/>
                <a:gd name="T16" fmla="*/ 2425 w 128"/>
                <a:gd name="T17" fmla="*/ 17361 h 217"/>
                <a:gd name="T18" fmla="*/ 1994 w 128"/>
                <a:gd name="T19" fmla="*/ 17038 h 217"/>
                <a:gd name="T20" fmla="*/ 1542 w 128"/>
                <a:gd name="T21" fmla="*/ 16799 h 217"/>
                <a:gd name="T22" fmla="*/ 1062 w 128"/>
                <a:gd name="T23" fmla="*/ 16395 h 217"/>
                <a:gd name="T24" fmla="*/ 643 w 128"/>
                <a:gd name="T25" fmla="*/ 16072 h 217"/>
                <a:gd name="T26" fmla="*/ 318 w 128"/>
                <a:gd name="T27" fmla="*/ 15681 h 217"/>
                <a:gd name="T28" fmla="*/ 83 w 128"/>
                <a:gd name="T29" fmla="*/ 15196 h 217"/>
                <a:gd name="T30" fmla="*/ 0 w 128"/>
                <a:gd name="T31" fmla="*/ 14634 h 217"/>
                <a:gd name="T32" fmla="*/ 50 w 128"/>
                <a:gd name="T33" fmla="*/ 14230 h 217"/>
                <a:gd name="T34" fmla="*/ 527 w 128"/>
                <a:gd name="T35" fmla="*/ 13668 h 217"/>
                <a:gd name="T36" fmla="*/ 1171 w 128"/>
                <a:gd name="T37" fmla="*/ 12899 h 217"/>
                <a:gd name="T38" fmla="*/ 1865 w 128"/>
                <a:gd name="T39" fmla="*/ 12014 h 217"/>
                <a:gd name="T40" fmla="*/ 2554 w 128"/>
                <a:gd name="T41" fmla="*/ 10725 h 217"/>
                <a:gd name="T42" fmla="*/ 3197 w 128"/>
                <a:gd name="T43" fmla="*/ 8963 h 217"/>
                <a:gd name="T44" fmla="*/ 3694 w 128"/>
                <a:gd name="T45" fmla="*/ 6637 h 217"/>
                <a:gd name="T46" fmla="*/ 3934 w 128"/>
                <a:gd name="T47" fmla="*/ 3694 h 217"/>
                <a:gd name="T48" fmla="*/ 3808 w 128"/>
                <a:gd name="T49" fmla="*/ 0 h 21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>
                <a:gd name="T0" fmla="*/ 891 w 1259"/>
                <a:gd name="T1" fmla="*/ 1532 h 1532"/>
                <a:gd name="T2" fmla="*/ 954 w 1259"/>
                <a:gd name="T3" fmla="*/ 1452 h 1532"/>
                <a:gd name="T4" fmla="*/ 1032 w 1259"/>
                <a:gd name="T5" fmla="*/ 1338 h 1532"/>
                <a:gd name="T6" fmla="*/ 1115 w 1259"/>
                <a:gd name="T7" fmla="*/ 1188 h 1532"/>
                <a:gd name="T8" fmla="*/ 1194 w 1259"/>
                <a:gd name="T9" fmla="*/ 1023 h 1532"/>
                <a:gd name="T10" fmla="*/ 1244 w 1259"/>
                <a:gd name="T11" fmla="*/ 841 h 1532"/>
                <a:gd name="T12" fmla="*/ 1259 w 1259"/>
                <a:gd name="T13" fmla="*/ 647 h 1532"/>
                <a:gd name="T14" fmla="*/ 1230 w 1259"/>
                <a:gd name="T15" fmla="*/ 463 h 1532"/>
                <a:gd name="T16" fmla="*/ 1140 w 1259"/>
                <a:gd name="T17" fmla="*/ 294 h 1532"/>
                <a:gd name="T18" fmla="*/ 1043 w 1259"/>
                <a:gd name="T19" fmla="*/ 190 h 1532"/>
                <a:gd name="T20" fmla="*/ 961 w 1259"/>
                <a:gd name="T21" fmla="*/ 109 h 1532"/>
                <a:gd name="T22" fmla="*/ 894 w 1259"/>
                <a:gd name="T23" fmla="*/ 65 h 1532"/>
                <a:gd name="T24" fmla="*/ 786 w 1259"/>
                <a:gd name="T25" fmla="*/ 18 h 1532"/>
                <a:gd name="T26" fmla="*/ 642 w 1259"/>
                <a:gd name="T27" fmla="*/ 0 h 1532"/>
                <a:gd name="T28" fmla="*/ 440 w 1259"/>
                <a:gd name="T29" fmla="*/ 23 h 1532"/>
                <a:gd name="T30" fmla="*/ 366 w 1259"/>
                <a:gd name="T31" fmla="*/ 44 h 1532"/>
                <a:gd name="T32" fmla="*/ 292 w 1259"/>
                <a:gd name="T33" fmla="*/ 58 h 1532"/>
                <a:gd name="T34" fmla="*/ 229 w 1259"/>
                <a:gd name="T35" fmla="*/ 79 h 1532"/>
                <a:gd name="T36" fmla="*/ 178 w 1259"/>
                <a:gd name="T37" fmla="*/ 103 h 1532"/>
                <a:gd name="T38" fmla="*/ 127 w 1259"/>
                <a:gd name="T39" fmla="*/ 127 h 1532"/>
                <a:gd name="T40" fmla="*/ 82 w 1259"/>
                <a:gd name="T41" fmla="*/ 158 h 1532"/>
                <a:gd name="T42" fmla="*/ 41 w 1259"/>
                <a:gd name="T43" fmla="*/ 197 h 1532"/>
                <a:gd name="T44" fmla="*/ 0 w 1259"/>
                <a:gd name="T45" fmla="*/ 243 h 1532"/>
                <a:gd name="T46" fmla="*/ 76 w 1259"/>
                <a:gd name="T47" fmla="*/ 215 h 1532"/>
                <a:gd name="T48" fmla="*/ 144 w 1259"/>
                <a:gd name="T49" fmla="*/ 194 h 1532"/>
                <a:gd name="T50" fmla="*/ 212 w 1259"/>
                <a:gd name="T51" fmla="*/ 179 h 1532"/>
                <a:gd name="T52" fmla="*/ 280 w 1259"/>
                <a:gd name="T53" fmla="*/ 164 h 1532"/>
                <a:gd name="T54" fmla="*/ 336 w 1259"/>
                <a:gd name="T55" fmla="*/ 149 h 1532"/>
                <a:gd name="T56" fmla="*/ 397 w 1259"/>
                <a:gd name="T57" fmla="*/ 149 h 1532"/>
                <a:gd name="T58" fmla="*/ 458 w 1259"/>
                <a:gd name="T59" fmla="*/ 141 h 1532"/>
                <a:gd name="T60" fmla="*/ 511 w 1259"/>
                <a:gd name="T61" fmla="*/ 146 h 1532"/>
                <a:gd name="T62" fmla="*/ 565 w 1259"/>
                <a:gd name="T63" fmla="*/ 152 h 1532"/>
                <a:gd name="T64" fmla="*/ 618 w 1259"/>
                <a:gd name="T65" fmla="*/ 166 h 1532"/>
                <a:gd name="T66" fmla="*/ 669 w 1259"/>
                <a:gd name="T67" fmla="*/ 186 h 1532"/>
                <a:gd name="T68" fmla="*/ 715 w 1259"/>
                <a:gd name="T69" fmla="*/ 205 h 1532"/>
                <a:gd name="T70" fmla="*/ 760 w 1259"/>
                <a:gd name="T71" fmla="*/ 239 h 1532"/>
                <a:gd name="T72" fmla="*/ 811 w 1259"/>
                <a:gd name="T73" fmla="*/ 267 h 1532"/>
                <a:gd name="T74" fmla="*/ 855 w 1259"/>
                <a:gd name="T75" fmla="*/ 307 h 1532"/>
                <a:gd name="T76" fmla="*/ 899 w 1259"/>
                <a:gd name="T77" fmla="*/ 348 h 1532"/>
                <a:gd name="T78" fmla="*/ 971 w 1259"/>
                <a:gd name="T79" fmla="*/ 464 h 1532"/>
                <a:gd name="T80" fmla="*/ 1016 w 1259"/>
                <a:gd name="T81" fmla="*/ 606 h 1532"/>
                <a:gd name="T82" fmla="*/ 1027 w 1259"/>
                <a:gd name="T83" fmla="*/ 774 h 1532"/>
                <a:gd name="T84" fmla="*/ 1022 w 1259"/>
                <a:gd name="T85" fmla="*/ 939 h 1532"/>
                <a:gd name="T86" fmla="*/ 1002 w 1259"/>
                <a:gd name="T87" fmla="*/ 1117 h 1532"/>
                <a:gd name="T88" fmla="*/ 966 w 1259"/>
                <a:gd name="T89" fmla="*/ 1279 h 1532"/>
                <a:gd name="T90" fmla="*/ 933 w 1259"/>
                <a:gd name="T91" fmla="*/ 1421 h 1532"/>
                <a:gd name="T92" fmla="*/ 891 w 1259"/>
                <a:gd name="T93" fmla="*/ 1532 h 15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>
                <a:gd name="T0" fmla="*/ 0 w 801"/>
                <a:gd name="T1" fmla="*/ 0 h 459"/>
                <a:gd name="T2" fmla="*/ 37 w 801"/>
                <a:gd name="T3" fmla="*/ 69 h 459"/>
                <a:gd name="T4" fmla="*/ 68 w 801"/>
                <a:gd name="T5" fmla="*/ 132 h 459"/>
                <a:gd name="T6" fmla="*/ 110 w 801"/>
                <a:gd name="T7" fmla="*/ 188 h 459"/>
                <a:gd name="T8" fmla="*/ 149 w 801"/>
                <a:gd name="T9" fmla="*/ 229 h 459"/>
                <a:gd name="T10" fmla="*/ 192 w 801"/>
                <a:gd name="T11" fmla="*/ 278 h 459"/>
                <a:gd name="T12" fmla="*/ 250 w 801"/>
                <a:gd name="T13" fmla="*/ 314 h 459"/>
                <a:gd name="T14" fmla="*/ 308 w 801"/>
                <a:gd name="T15" fmla="*/ 336 h 459"/>
                <a:gd name="T16" fmla="*/ 365 w 801"/>
                <a:gd name="T17" fmla="*/ 365 h 459"/>
                <a:gd name="T18" fmla="*/ 430 w 801"/>
                <a:gd name="T19" fmla="*/ 381 h 459"/>
                <a:gd name="T20" fmla="*/ 501 w 801"/>
                <a:gd name="T21" fmla="*/ 390 h 459"/>
                <a:gd name="T22" fmla="*/ 573 w 801"/>
                <a:gd name="T23" fmla="*/ 392 h 459"/>
                <a:gd name="T24" fmla="*/ 646 w 801"/>
                <a:gd name="T25" fmla="*/ 381 h 459"/>
                <a:gd name="T26" fmla="*/ 726 w 801"/>
                <a:gd name="T27" fmla="*/ 362 h 459"/>
                <a:gd name="T28" fmla="*/ 801 w 801"/>
                <a:gd name="T29" fmla="*/ 335 h 459"/>
                <a:gd name="T30" fmla="*/ 731 w 801"/>
                <a:gd name="T31" fmla="*/ 377 h 459"/>
                <a:gd name="T32" fmla="*/ 662 w 801"/>
                <a:gd name="T33" fmla="*/ 404 h 459"/>
                <a:gd name="T34" fmla="*/ 594 w 801"/>
                <a:gd name="T35" fmla="*/ 432 h 459"/>
                <a:gd name="T36" fmla="*/ 532 w 801"/>
                <a:gd name="T37" fmla="*/ 445 h 459"/>
                <a:gd name="T38" fmla="*/ 471 w 801"/>
                <a:gd name="T39" fmla="*/ 459 h 459"/>
                <a:gd name="T40" fmla="*/ 411 w 801"/>
                <a:gd name="T41" fmla="*/ 458 h 459"/>
                <a:gd name="T42" fmla="*/ 350 w 801"/>
                <a:gd name="T43" fmla="*/ 458 h 459"/>
                <a:gd name="T44" fmla="*/ 291 w 801"/>
                <a:gd name="T45" fmla="*/ 450 h 459"/>
                <a:gd name="T46" fmla="*/ 244 w 801"/>
                <a:gd name="T47" fmla="*/ 436 h 459"/>
                <a:gd name="T48" fmla="*/ 192 w 801"/>
                <a:gd name="T49" fmla="*/ 415 h 459"/>
                <a:gd name="T50" fmla="*/ 145 w 801"/>
                <a:gd name="T51" fmla="*/ 394 h 459"/>
                <a:gd name="T52" fmla="*/ 100 w 801"/>
                <a:gd name="T53" fmla="*/ 373 h 459"/>
                <a:gd name="T54" fmla="*/ 60 w 801"/>
                <a:gd name="T55" fmla="*/ 347 h 459"/>
                <a:gd name="T56" fmla="*/ 0 w 801"/>
                <a:gd name="T57" fmla="*/ 294 h 459"/>
                <a:gd name="T58" fmla="*/ 0 w 801"/>
                <a:gd name="T59" fmla="*/ 0 h 45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>
                <a:gd name="T0" fmla="*/ 6290 w 117"/>
                <a:gd name="T1" fmla="*/ 0 h 132"/>
                <a:gd name="T2" fmla="*/ 0 w 117"/>
                <a:gd name="T3" fmla="*/ 3817 h 132"/>
                <a:gd name="T4" fmla="*/ 248 w 117"/>
                <a:gd name="T5" fmla="*/ 3955 h 132"/>
                <a:gd name="T6" fmla="*/ 1162 w 117"/>
                <a:gd name="T7" fmla="*/ 4436 h 132"/>
                <a:gd name="T8" fmla="*/ 2436 w 117"/>
                <a:gd name="T9" fmla="*/ 5512 h 132"/>
                <a:gd name="T10" fmla="*/ 3855 w 117"/>
                <a:gd name="T11" fmla="*/ 7167 h 132"/>
                <a:gd name="T12" fmla="*/ 5540 w 117"/>
                <a:gd name="T13" fmla="*/ 9466 h 132"/>
                <a:gd name="T14" fmla="*/ 7041 w 117"/>
                <a:gd name="T15" fmla="*/ 12208 h 132"/>
                <a:gd name="T16" fmla="*/ 8560 w 117"/>
                <a:gd name="T17" fmla="*/ 15716 h 132"/>
                <a:gd name="T18" fmla="*/ 9721 w 117"/>
                <a:gd name="T19" fmla="*/ 20152 h 132"/>
                <a:gd name="T20" fmla="*/ 9803 w 117"/>
                <a:gd name="T21" fmla="*/ 18324 h 132"/>
                <a:gd name="T22" fmla="*/ 9640 w 117"/>
                <a:gd name="T23" fmla="*/ 16335 h 132"/>
                <a:gd name="T24" fmla="*/ 9053 w 117"/>
                <a:gd name="T25" fmla="*/ 13727 h 132"/>
                <a:gd name="T26" fmla="*/ 8311 w 117"/>
                <a:gd name="T27" fmla="*/ 11294 h 132"/>
                <a:gd name="T28" fmla="*/ 7452 w 117"/>
                <a:gd name="T29" fmla="*/ 8858 h 132"/>
                <a:gd name="T30" fmla="*/ 6535 w 117"/>
                <a:gd name="T31" fmla="*/ 6858 h 132"/>
                <a:gd name="T32" fmla="*/ 5622 w 117"/>
                <a:gd name="T33" fmla="*/ 5512 h 132"/>
                <a:gd name="T34" fmla="*/ 4844 w 117"/>
                <a:gd name="T35" fmla="*/ 4868 h 132"/>
                <a:gd name="T36" fmla="*/ 5785 w 117"/>
                <a:gd name="T37" fmla="*/ 4436 h 132"/>
                <a:gd name="T38" fmla="*/ 6620 w 117"/>
                <a:gd name="T39" fmla="*/ 4250 h 132"/>
                <a:gd name="T40" fmla="*/ 7452 w 117"/>
                <a:gd name="T41" fmla="*/ 3955 h 132"/>
                <a:gd name="T42" fmla="*/ 8230 w 117"/>
                <a:gd name="T43" fmla="*/ 3817 h 132"/>
                <a:gd name="T44" fmla="*/ 8808 w 117"/>
                <a:gd name="T45" fmla="*/ 3645 h 132"/>
                <a:gd name="T46" fmla="*/ 9137 w 117"/>
                <a:gd name="T47" fmla="*/ 3350 h 132"/>
                <a:gd name="T48" fmla="*/ 9476 w 117"/>
                <a:gd name="T49" fmla="*/ 3213 h 132"/>
                <a:gd name="T50" fmla="*/ 9558 w 117"/>
                <a:gd name="T51" fmla="*/ 3213 h 132"/>
                <a:gd name="T52" fmla="*/ 6290 w 117"/>
                <a:gd name="T53" fmla="*/ 0 h 13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>
                <a:gd name="T0" fmla="*/ 2349 w 29"/>
                <a:gd name="T1" fmla="*/ 0 h 77"/>
                <a:gd name="T2" fmla="*/ 1863 w 29"/>
                <a:gd name="T3" fmla="*/ 0 h 77"/>
                <a:gd name="T4" fmla="*/ 1296 w 29"/>
                <a:gd name="T5" fmla="*/ 633 h 77"/>
                <a:gd name="T6" fmla="*/ 729 w 29"/>
                <a:gd name="T7" fmla="*/ 1445 h 77"/>
                <a:gd name="T8" fmla="*/ 324 w 29"/>
                <a:gd name="T9" fmla="*/ 3064 h 77"/>
                <a:gd name="T10" fmla="*/ 81 w 29"/>
                <a:gd name="T11" fmla="*/ 4825 h 77"/>
                <a:gd name="T12" fmla="*/ 0 w 29"/>
                <a:gd name="T13" fmla="*/ 7078 h 77"/>
                <a:gd name="T14" fmla="*/ 243 w 29"/>
                <a:gd name="T15" fmla="*/ 9650 h 77"/>
                <a:gd name="T16" fmla="*/ 891 w 29"/>
                <a:gd name="T17" fmla="*/ 12344 h 77"/>
                <a:gd name="T18" fmla="*/ 1215 w 29"/>
                <a:gd name="T19" fmla="*/ 8522 h 77"/>
                <a:gd name="T20" fmla="*/ 1539 w 29"/>
                <a:gd name="T21" fmla="*/ 5950 h 77"/>
                <a:gd name="T22" fmla="*/ 1863 w 29"/>
                <a:gd name="T23" fmla="*/ 3519 h 77"/>
                <a:gd name="T24" fmla="*/ 2349 w 29"/>
                <a:gd name="T25" fmla="*/ 0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>
                <a:gd name="T0" fmla="*/ 784 w 1108"/>
                <a:gd name="T1" fmla="*/ 1047 h 1047"/>
                <a:gd name="T2" fmla="*/ 692 w 1108"/>
                <a:gd name="T3" fmla="*/ 1011 h 1047"/>
                <a:gd name="T4" fmla="*/ 607 w 1108"/>
                <a:gd name="T5" fmla="*/ 945 h 1047"/>
                <a:gd name="T6" fmla="*/ 517 w 1108"/>
                <a:gd name="T7" fmla="*/ 861 h 1047"/>
                <a:gd name="T8" fmla="*/ 432 w 1108"/>
                <a:gd name="T9" fmla="*/ 776 h 1047"/>
                <a:gd name="T10" fmla="*/ 350 w 1108"/>
                <a:gd name="T11" fmla="*/ 677 h 1047"/>
                <a:gd name="T12" fmla="*/ 266 w 1108"/>
                <a:gd name="T13" fmla="*/ 563 h 1047"/>
                <a:gd name="T14" fmla="*/ 188 w 1108"/>
                <a:gd name="T15" fmla="*/ 447 h 1047"/>
                <a:gd name="T16" fmla="*/ 122 w 1108"/>
                <a:gd name="T17" fmla="*/ 325 h 1047"/>
                <a:gd name="T18" fmla="*/ 65 w 1108"/>
                <a:gd name="T19" fmla="*/ 211 h 1047"/>
                <a:gd name="T20" fmla="*/ 21 w 1108"/>
                <a:gd name="T21" fmla="*/ 101 h 1047"/>
                <a:gd name="T22" fmla="*/ 0 w 1108"/>
                <a:gd name="T23" fmla="*/ 0 h 1047"/>
                <a:gd name="T24" fmla="*/ 109 w 1108"/>
                <a:gd name="T25" fmla="*/ 217 h 1047"/>
                <a:gd name="T26" fmla="*/ 209 w 1108"/>
                <a:gd name="T27" fmla="*/ 378 h 1047"/>
                <a:gd name="T28" fmla="*/ 294 w 1108"/>
                <a:gd name="T29" fmla="*/ 500 h 1047"/>
                <a:gd name="T30" fmla="*/ 373 w 1108"/>
                <a:gd name="T31" fmla="*/ 590 h 1047"/>
                <a:gd name="T32" fmla="*/ 441 w 1108"/>
                <a:gd name="T33" fmla="*/ 661 h 1047"/>
                <a:gd name="T34" fmla="*/ 506 w 1108"/>
                <a:gd name="T35" fmla="*/ 713 h 1047"/>
                <a:gd name="T36" fmla="*/ 564 w 1108"/>
                <a:gd name="T37" fmla="*/ 754 h 1047"/>
                <a:gd name="T38" fmla="*/ 620 w 1108"/>
                <a:gd name="T39" fmla="*/ 801 h 1047"/>
                <a:gd name="T40" fmla="*/ 754 w 1108"/>
                <a:gd name="T41" fmla="*/ 899 h 1047"/>
                <a:gd name="T42" fmla="*/ 925 w 1108"/>
                <a:gd name="T43" fmla="*/ 977 h 1047"/>
                <a:gd name="T44" fmla="*/ 1108 w 1108"/>
                <a:gd name="T45" fmla="*/ 1047 h 1047"/>
                <a:gd name="T46" fmla="*/ 784 w 1108"/>
                <a:gd name="T47" fmla="*/ 1047 h 104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2" name="Group 17"/>
            <p:cNvGrpSpPr>
              <a:grpSpLocks/>
            </p:cNvGrpSpPr>
            <p:nvPr userDrawn="1"/>
          </p:nvGrpSpPr>
          <p:grpSpPr bwMode="auto">
            <a:xfrm rot="3220060">
              <a:off x="2631" y="754"/>
              <a:ext cx="569" cy="637"/>
              <a:chOff x="1727" y="866"/>
              <a:chExt cx="129" cy="157"/>
            </a:xfrm>
          </p:grpSpPr>
          <p:sp>
            <p:nvSpPr>
              <p:cNvPr id="36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5 w 83"/>
                  <a:gd name="T1" fmla="*/ 2 h 117"/>
                  <a:gd name="T2" fmla="*/ 1 w 83"/>
                  <a:gd name="T3" fmla="*/ 0 h 117"/>
                  <a:gd name="T4" fmla="*/ 0 w 83"/>
                  <a:gd name="T5" fmla="*/ 8 h 117"/>
                  <a:gd name="T6" fmla="*/ 5 w 83"/>
                  <a:gd name="T7" fmla="*/ 2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7 h 98"/>
                  <a:gd name="T2" fmla="*/ 8 w 140"/>
                  <a:gd name="T3" fmla="*/ 0 h 98"/>
                  <a:gd name="T4" fmla="*/ 9 w 140"/>
                  <a:gd name="T5" fmla="*/ 4 h 98"/>
                  <a:gd name="T6" fmla="*/ 0 w 140"/>
                  <a:gd name="T7" fmla="*/ 7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0 w 145"/>
                  <a:gd name="T3" fmla="*/ 0 h 49"/>
                  <a:gd name="T4" fmla="*/ 9 w 145"/>
                  <a:gd name="T5" fmla="*/ 4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" name="Group 21"/>
            <p:cNvGrpSpPr>
              <a:grpSpLocks/>
            </p:cNvGrpSpPr>
            <p:nvPr userDrawn="1"/>
          </p:nvGrpSpPr>
          <p:grpSpPr bwMode="auto">
            <a:xfrm rot="-6691250">
              <a:off x="3637" y="132"/>
              <a:ext cx="356" cy="607"/>
              <a:chOff x="1727" y="866"/>
              <a:chExt cx="129" cy="157"/>
            </a:xfrm>
          </p:grpSpPr>
          <p:sp>
            <p:nvSpPr>
              <p:cNvPr id="33" name="Freeform 22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5 w 83"/>
                  <a:gd name="T1" fmla="*/ 2 h 117"/>
                  <a:gd name="T2" fmla="*/ 1 w 83"/>
                  <a:gd name="T3" fmla="*/ 0 h 117"/>
                  <a:gd name="T4" fmla="*/ 0 w 83"/>
                  <a:gd name="T5" fmla="*/ 8 h 117"/>
                  <a:gd name="T6" fmla="*/ 5 w 83"/>
                  <a:gd name="T7" fmla="*/ 2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4" name="Freeform 23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7 h 98"/>
                  <a:gd name="T2" fmla="*/ 8 w 140"/>
                  <a:gd name="T3" fmla="*/ 0 h 98"/>
                  <a:gd name="T4" fmla="*/ 9 w 140"/>
                  <a:gd name="T5" fmla="*/ 4 h 98"/>
                  <a:gd name="T6" fmla="*/ 0 w 140"/>
                  <a:gd name="T7" fmla="*/ 7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" name="Freeform 24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0 w 145"/>
                  <a:gd name="T3" fmla="*/ 0 h 49"/>
                  <a:gd name="T4" fmla="*/ 9 w 145"/>
                  <a:gd name="T5" fmla="*/ 4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" name="Group 25"/>
            <p:cNvGrpSpPr>
              <a:grpSpLocks/>
            </p:cNvGrpSpPr>
            <p:nvPr userDrawn="1"/>
          </p:nvGrpSpPr>
          <p:grpSpPr bwMode="auto">
            <a:xfrm rot="8524840">
              <a:off x="668" y="3321"/>
              <a:ext cx="501" cy="502"/>
              <a:chOff x="1727" y="866"/>
              <a:chExt cx="129" cy="157"/>
            </a:xfrm>
          </p:grpSpPr>
          <p:sp>
            <p:nvSpPr>
              <p:cNvPr id="30" name="Freeform 26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5 w 83"/>
                  <a:gd name="T1" fmla="*/ 2 h 117"/>
                  <a:gd name="T2" fmla="*/ 1 w 83"/>
                  <a:gd name="T3" fmla="*/ 0 h 117"/>
                  <a:gd name="T4" fmla="*/ 0 w 83"/>
                  <a:gd name="T5" fmla="*/ 8 h 117"/>
                  <a:gd name="T6" fmla="*/ 5 w 83"/>
                  <a:gd name="T7" fmla="*/ 2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" name="Freeform 27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7 h 98"/>
                  <a:gd name="T2" fmla="*/ 8 w 140"/>
                  <a:gd name="T3" fmla="*/ 0 h 98"/>
                  <a:gd name="T4" fmla="*/ 9 w 140"/>
                  <a:gd name="T5" fmla="*/ 4 h 98"/>
                  <a:gd name="T6" fmla="*/ 0 w 140"/>
                  <a:gd name="T7" fmla="*/ 7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" name="Freeform 28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0 w 145"/>
                  <a:gd name="T3" fmla="*/ 0 h 49"/>
                  <a:gd name="T4" fmla="*/ 9 w 145"/>
                  <a:gd name="T5" fmla="*/ 4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" name="Group 29"/>
            <p:cNvGrpSpPr>
              <a:grpSpLocks/>
            </p:cNvGrpSpPr>
            <p:nvPr userDrawn="1"/>
          </p:nvGrpSpPr>
          <p:grpSpPr bwMode="auto">
            <a:xfrm rot="4106450" flipH="1">
              <a:off x="393" y="262"/>
              <a:ext cx="709" cy="892"/>
              <a:chOff x="1727" y="866"/>
              <a:chExt cx="129" cy="157"/>
            </a:xfrm>
          </p:grpSpPr>
          <p:sp>
            <p:nvSpPr>
              <p:cNvPr id="27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5 w 83"/>
                  <a:gd name="T1" fmla="*/ 2 h 117"/>
                  <a:gd name="T2" fmla="*/ 1 w 83"/>
                  <a:gd name="T3" fmla="*/ 0 h 117"/>
                  <a:gd name="T4" fmla="*/ 0 w 83"/>
                  <a:gd name="T5" fmla="*/ 8 h 117"/>
                  <a:gd name="T6" fmla="*/ 5 w 83"/>
                  <a:gd name="T7" fmla="*/ 2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7 h 98"/>
                  <a:gd name="T2" fmla="*/ 8 w 140"/>
                  <a:gd name="T3" fmla="*/ 0 h 98"/>
                  <a:gd name="T4" fmla="*/ 9 w 140"/>
                  <a:gd name="T5" fmla="*/ 4 h 98"/>
                  <a:gd name="T6" fmla="*/ 0 w 140"/>
                  <a:gd name="T7" fmla="*/ 7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0 w 145"/>
                  <a:gd name="T3" fmla="*/ 0 h 49"/>
                  <a:gd name="T4" fmla="*/ 9 w 145"/>
                  <a:gd name="T5" fmla="*/ 4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6" name="Group 33"/>
            <p:cNvGrpSpPr>
              <a:grpSpLocks/>
            </p:cNvGrpSpPr>
            <p:nvPr userDrawn="1"/>
          </p:nvGrpSpPr>
          <p:grpSpPr bwMode="auto">
            <a:xfrm rot="10015322" flipH="1">
              <a:off x="4625" y="2382"/>
              <a:ext cx="709" cy="892"/>
              <a:chOff x="1727" y="866"/>
              <a:chExt cx="129" cy="157"/>
            </a:xfrm>
          </p:grpSpPr>
          <p:sp>
            <p:nvSpPr>
              <p:cNvPr id="24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5 w 83"/>
                  <a:gd name="T1" fmla="*/ 2 h 117"/>
                  <a:gd name="T2" fmla="*/ 1 w 83"/>
                  <a:gd name="T3" fmla="*/ 0 h 117"/>
                  <a:gd name="T4" fmla="*/ 0 w 83"/>
                  <a:gd name="T5" fmla="*/ 8 h 117"/>
                  <a:gd name="T6" fmla="*/ 5 w 83"/>
                  <a:gd name="T7" fmla="*/ 2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7 h 98"/>
                  <a:gd name="T2" fmla="*/ 8 w 140"/>
                  <a:gd name="T3" fmla="*/ 0 h 98"/>
                  <a:gd name="T4" fmla="*/ 9 w 140"/>
                  <a:gd name="T5" fmla="*/ 4 h 98"/>
                  <a:gd name="T6" fmla="*/ 0 w 140"/>
                  <a:gd name="T7" fmla="*/ 7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0 w 145"/>
                  <a:gd name="T3" fmla="*/ 0 h 49"/>
                  <a:gd name="T4" fmla="*/ 9 w 145"/>
                  <a:gd name="T5" fmla="*/ 4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7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>
                <a:gd name="T0" fmla="*/ 0 w 862"/>
                <a:gd name="T1" fmla="*/ 0 h 886"/>
                <a:gd name="T2" fmla="*/ 6 w 862"/>
                <a:gd name="T3" fmla="*/ 107 h 886"/>
                <a:gd name="T4" fmla="*/ 37 w 862"/>
                <a:gd name="T5" fmla="*/ 262 h 886"/>
                <a:gd name="T6" fmla="*/ 83 w 862"/>
                <a:gd name="T7" fmla="*/ 410 h 886"/>
                <a:gd name="T8" fmla="*/ 149 w 862"/>
                <a:gd name="T9" fmla="*/ 546 h 886"/>
                <a:gd name="T10" fmla="*/ 237 w 862"/>
                <a:gd name="T11" fmla="*/ 666 h 886"/>
                <a:gd name="T12" fmla="*/ 338 w 862"/>
                <a:gd name="T13" fmla="*/ 764 h 886"/>
                <a:gd name="T14" fmla="*/ 450 w 862"/>
                <a:gd name="T15" fmla="*/ 838 h 886"/>
                <a:gd name="T16" fmla="*/ 579 w 862"/>
                <a:gd name="T17" fmla="*/ 879 h 886"/>
                <a:gd name="T18" fmla="*/ 714 w 862"/>
                <a:gd name="T19" fmla="*/ 886 h 886"/>
                <a:gd name="T20" fmla="*/ 862 w 862"/>
                <a:gd name="T21" fmla="*/ 851 h 886"/>
                <a:gd name="T22" fmla="*/ 784 w 862"/>
                <a:gd name="T23" fmla="*/ 856 h 886"/>
                <a:gd name="T24" fmla="*/ 700 w 862"/>
                <a:gd name="T25" fmla="*/ 835 h 886"/>
                <a:gd name="T26" fmla="*/ 621 w 862"/>
                <a:gd name="T27" fmla="*/ 794 h 886"/>
                <a:gd name="T28" fmla="*/ 542 w 862"/>
                <a:gd name="T29" fmla="*/ 728 h 886"/>
                <a:gd name="T30" fmla="*/ 466 w 862"/>
                <a:gd name="T31" fmla="*/ 649 h 886"/>
                <a:gd name="T32" fmla="*/ 397 w 862"/>
                <a:gd name="T33" fmla="*/ 557 h 886"/>
                <a:gd name="T34" fmla="*/ 334 w 862"/>
                <a:gd name="T35" fmla="*/ 454 h 886"/>
                <a:gd name="T36" fmla="*/ 279 w 862"/>
                <a:gd name="T37" fmla="*/ 339 h 886"/>
                <a:gd name="T38" fmla="*/ 238 w 862"/>
                <a:gd name="T39" fmla="*/ 225 h 886"/>
                <a:gd name="T40" fmla="*/ 205 w 862"/>
                <a:gd name="T41" fmla="*/ 105 h 886"/>
                <a:gd name="T42" fmla="*/ 184 w 862"/>
                <a:gd name="T43" fmla="*/ 3 h 88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988 h 237"/>
                <a:gd name="T4" fmla="*/ 148 w 257"/>
                <a:gd name="T5" fmla="*/ 1959 h 237"/>
                <a:gd name="T6" fmla="*/ 294 w 257"/>
                <a:gd name="T7" fmla="*/ 2942 h 237"/>
                <a:gd name="T8" fmla="*/ 541 w 257"/>
                <a:gd name="T9" fmla="*/ 3838 h 237"/>
                <a:gd name="T10" fmla="*/ 893 w 257"/>
                <a:gd name="T11" fmla="*/ 4671 h 237"/>
                <a:gd name="T12" fmla="*/ 1341 w 257"/>
                <a:gd name="T13" fmla="*/ 5527 h 237"/>
                <a:gd name="T14" fmla="*/ 1881 w 257"/>
                <a:gd name="T15" fmla="*/ 6310 h 237"/>
                <a:gd name="T16" fmla="*/ 2515 w 257"/>
                <a:gd name="T17" fmla="*/ 6968 h 237"/>
                <a:gd name="T18" fmla="*/ 3315 w 257"/>
                <a:gd name="T19" fmla="*/ 7601 h 237"/>
                <a:gd name="T20" fmla="*/ 4240 w 257"/>
                <a:gd name="T21" fmla="*/ 8144 h 237"/>
                <a:gd name="T22" fmla="*/ 5231 w 257"/>
                <a:gd name="T23" fmla="*/ 8582 h 237"/>
                <a:gd name="T24" fmla="*/ 6452 w 257"/>
                <a:gd name="T25" fmla="*/ 8928 h 237"/>
                <a:gd name="T26" fmla="*/ 7793 w 257"/>
                <a:gd name="T27" fmla="*/ 9165 h 237"/>
                <a:gd name="T28" fmla="*/ 9269 w 257"/>
                <a:gd name="T29" fmla="*/ 9290 h 237"/>
                <a:gd name="T30" fmla="*/ 10848 w 257"/>
                <a:gd name="T31" fmla="*/ 9240 h 237"/>
                <a:gd name="T32" fmla="*/ 12674 w 257"/>
                <a:gd name="T33" fmla="*/ 9085 h 237"/>
                <a:gd name="T34" fmla="*/ 11052 w 257"/>
                <a:gd name="T35" fmla="*/ 8895 h 237"/>
                <a:gd name="T36" fmla="*/ 9619 w 257"/>
                <a:gd name="T37" fmla="*/ 8615 h 237"/>
                <a:gd name="T38" fmla="*/ 8371 w 257"/>
                <a:gd name="T39" fmla="*/ 8302 h 237"/>
                <a:gd name="T40" fmla="*/ 7295 w 257"/>
                <a:gd name="T41" fmla="*/ 7989 h 237"/>
                <a:gd name="T42" fmla="*/ 6307 w 257"/>
                <a:gd name="T43" fmla="*/ 7569 h 237"/>
                <a:gd name="T44" fmla="*/ 5525 w 257"/>
                <a:gd name="T45" fmla="*/ 7124 h 237"/>
                <a:gd name="T46" fmla="*/ 4783 w 257"/>
                <a:gd name="T47" fmla="*/ 6623 h 237"/>
                <a:gd name="T48" fmla="*/ 4150 w 257"/>
                <a:gd name="T49" fmla="*/ 6080 h 237"/>
                <a:gd name="T50" fmla="*/ 3553 w 257"/>
                <a:gd name="T51" fmla="*/ 5527 h 237"/>
                <a:gd name="T52" fmla="*/ 3013 w 257"/>
                <a:gd name="T53" fmla="*/ 4902 h 237"/>
                <a:gd name="T54" fmla="*/ 2570 w 257"/>
                <a:gd name="T55" fmla="*/ 4201 h 237"/>
                <a:gd name="T56" fmla="*/ 2120 w 257"/>
                <a:gd name="T57" fmla="*/ 3443 h 237"/>
                <a:gd name="T58" fmla="*/ 1622 w 257"/>
                <a:gd name="T59" fmla="*/ 2710 h 237"/>
                <a:gd name="T60" fmla="*/ 1137 w 257"/>
                <a:gd name="T61" fmla="*/ 1847 h 237"/>
                <a:gd name="T62" fmla="*/ 596 w 257"/>
                <a:gd name="T63" fmla="*/ 938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>
                <a:gd name="T0" fmla="*/ 3867 w 124"/>
                <a:gd name="T1" fmla="*/ 0 h 110"/>
                <a:gd name="T2" fmla="*/ 6219 w 124"/>
                <a:gd name="T3" fmla="*/ 4408 h 110"/>
                <a:gd name="T4" fmla="*/ 6012 w 124"/>
                <a:gd name="T5" fmla="*/ 4357 h 110"/>
                <a:gd name="T6" fmla="*/ 5368 w 124"/>
                <a:gd name="T7" fmla="*/ 4279 h 110"/>
                <a:gd name="T8" fmla="*/ 4468 w 124"/>
                <a:gd name="T9" fmla="*/ 4114 h 110"/>
                <a:gd name="T10" fmla="*/ 3414 w 124"/>
                <a:gd name="T11" fmla="*/ 4036 h 110"/>
                <a:gd name="T12" fmla="*/ 2259 w 124"/>
                <a:gd name="T13" fmla="*/ 3953 h 110"/>
                <a:gd name="T14" fmla="*/ 1261 w 124"/>
                <a:gd name="T15" fmla="*/ 4006 h 110"/>
                <a:gd name="T16" fmla="*/ 452 w 124"/>
                <a:gd name="T17" fmla="*/ 4165 h 110"/>
                <a:gd name="T18" fmla="*/ 0 w 124"/>
                <a:gd name="T19" fmla="*/ 4491 h 110"/>
                <a:gd name="T20" fmla="*/ 205 w 124"/>
                <a:gd name="T21" fmla="*/ 4006 h 110"/>
                <a:gd name="T22" fmla="*/ 397 w 124"/>
                <a:gd name="T23" fmla="*/ 3634 h 110"/>
                <a:gd name="T24" fmla="*/ 806 w 124"/>
                <a:gd name="T25" fmla="*/ 3341 h 110"/>
                <a:gd name="T26" fmla="*/ 1261 w 124"/>
                <a:gd name="T27" fmla="*/ 3098 h 110"/>
                <a:gd name="T28" fmla="*/ 1807 w 124"/>
                <a:gd name="T29" fmla="*/ 2939 h 110"/>
                <a:gd name="T30" fmla="*/ 2358 w 124"/>
                <a:gd name="T31" fmla="*/ 2886 h 110"/>
                <a:gd name="T32" fmla="*/ 2959 w 124"/>
                <a:gd name="T33" fmla="*/ 2886 h 110"/>
                <a:gd name="T34" fmla="*/ 3619 w 124"/>
                <a:gd name="T35" fmla="*/ 3020 h 110"/>
                <a:gd name="T36" fmla="*/ 3654 w 124"/>
                <a:gd name="T37" fmla="*/ 2886 h 110"/>
                <a:gd name="T38" fmla="*/ 3505 w 124"/>
                <a:gd name="T39" fmla="*/ 2292 h 110"/>
                <a:gd name="T40" fmla="*/ 3356 w 124"/>
                <a:gd name="T41" fmla="*/ 1552 h 110"/>
                <a:gd name="T42" fmla="*/ 3257 w 124"/>
                <a:gd name="T43" fmla="*/ 1226 h 110"/>
                <a:gd name="T44" fmla="*/ 3167 w 124"/>
                <a:gd name="T45" fmla="*/ 1226 h 110"/>
                <a:gd name="T46" fmla="*/ 3053 w 124"/>
                <a:gd name="T47" fmla="*/ 1175 h 110"/>
                <a:gd name="T48" fmla="*/ 2959 w 124"/>
                <a:gd name="T49" fmla="*/ 1067 h 110"/>
                <a:gd name="T50" fmla="*/ 2869 w 124"/>
                <a:gd name="T51" fmla="*/ 940 h 110"/>
                <a:gd name="T52" fmla="*/ 2869 w 124"/>
                <a:gd name="T53" fmla="*/ 773 h 110"/>
                <a:gd name="T54" fmla="*/ 2959 w 124"/>
                <a:gd name="T55" fmla="*/ 561 h 110"/>
                <a:gd name="T56" fmla="*/ 3313 w 124"/>
                <a:gd name="T57" fmla="*/ 326 h 110"/>
                <a:gd name="T58" fmla="*/ 3867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>
                <a:gd name="T0" fmla="*/ 1588 w 46"/>
                <a:gd name="T1" fmla="*/ 0 h 94"/>
                <a:gd name="T2" fmla="*/ 1016 w 46"/>
                <a:gd name="T3" fmla="*/ 1433 h 94"/>
                <a:gd name="T4" fmla="*/ 765 w 46"/>
                <a:gd name="T5" fmla="*/ 2347 h 94"/>
                <a:gd name="T6" fmla="*/ 559 w 46"/>
                <a:gd name="T7" fmla="*/ 2987 h 94"/>
                <a:gd name="T8" fmla="*/ 0 w 46"/>
                <a:gd name="T9" fmla="*/ 3552 h 94"/>
                <a:gd name="T10" fmla="*/ 615 w 46"/>
                <a:gd name="T11" fmla="*/ 3319 h 94"/>
                <a:gd name="T12" fmla="*/ 1187 w 46"/>
                <a:gd name="T13" fmla="*/ 3017 h 94"/>
                <a:gd name="T14" fmla="*/ 1644 w 46"/>
                <a:gd name="T15" fmla="*/ 2605 h 94"/>
                <a:gd name="T16" fmla="*/ 2046 w 46"/>
                <a:gd name="T17" fmla="*/ 2152 h 94"/>
                <a:gd name="T18" fmla="*/ 2294 w 46"/>
                <a:gd name="T19" fmla="*/ 1658 h 94"/>
                <a:gd name="T20" fmla="*/ 2353 w 46"/>
                <a:gd name="T21" fmla="*/ 1125 h 94"/>
                <a:gd name="T22" fmla="*/ 2139 w 46"/>
                <a:gd name="T23" fmla="*/ 565 h 94"/>
                <a:gd name="T24" fmla="*/ 1588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>
                <a:gd name="T0" fmla="*/ 124 w 124"/>
                <a:gd name="T1" fmla="*/ 0 h 121"/>
                <a:gd name="T2" fmla="*/ 113 w 124"/>
                <a:gd name="T3" fmla="*/ 9 h 121"/>
                <a:gd name="T4" fmla="*/ 99 w 124"/>
                <a:gd name="T5" fmla="*/ 25 h 121"/>
                <a:gd name="T6" fmla="*/ 81 w 124"/>
                <a:gd name="T7" fmla="*/ 41 h 121"/>
                <a:gd name="T8" fmla="*/ 63 w 124"/>
                <a:gd name="T9" fmla="*/ 54 h 121"/>
                <a:gd name="T10" fmla="*/ 41 w 124"/>
                <a:gd name="T11" fmla="*/ 66 h 121"/>
                <a:gd name="T12" fmla="*/ 22 w 124"/>
                <a:gd name="T13" fmla="*/ 74 h 121"/>
                <a:gd name="T14" fmla="*/ 0 w 124"/>
                <a:gd name="T15" fmla="*/ 75 h 121"/>
                <a:gd name="T16" fmla="*/ 10 w 124"/>
                <a:gd name="T17" fmla="*/ 96 h 121"/>
                <a:gd name="T18" fmla="*/ 23 w 124"/>
                <a:gd name="T19" fmla="*/ 113 h 121"/>
                <a:gd name="T20" fmla="*/ 41 w 124"/>
                <a:gd name="T21" fmla="*/ 121 h 121"/>
                <a:gd name="T22" fmla="*/ 60 w 124"/>
                <a:gd name="T23" fmla="*/ 121 h 121"/>
                <a:gd name="T24" fmla="*/ 83 w 124"/>
                <a:gd name="T25" fmla="*/ 111 h 121"/>
                <a:gd name="T26" fmla="*/ 101 w 124"/>
                <a:gd name="T27" fmla="*/ 88 h 121"/>
                <a:gd name="T28" fmla="*/ 116 w 124"/>
                <a:gd name="T29" fmla="*/ 53 h 121"/>
                <a:gd name="T30" fmla="*/ 124 w 124"/>
                <a:gd name="T31" fmla="*/ 0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>
                <a:gd name="T0" fmla="*/ 0 w 149"/>
                <a:gd name="T1" fmla="*/ 0 h 704"/>
                <a:gd name="T2" fmla="*/ 293 w 149"/>
                <a:gd name="T3" fmla="*/ 693 h 704"/>
                <a:gd name="T4" fmla="*/ 773 w 149"/>
                <a:gd name="T5" fmla="*/ 1601 h 704"/>
                <a:gd name="T6" fmla="*/ 1356 w 149"/>
                <a:gd name="T7" fmla="*/ 2721 h 704"/>
                <a:gd name="T8" fmla="*/ 1983 w 149"/>
                <a:gd name="T9" fmla="*/ 4214 h 704"/>
                <a:gd name="T10" fmla="*/ 2812 w 149"/>
                <a:gd name="T11" fmla="*/ 6031 h 704"/>
                <a:gd name="T12" fmla="*/ 3542 w 149"/>
                <a:gd name="T13" fmla="*/ 7985 h 704"/>
                <a:gd name="T14" fmla="*/ 4257 w 149"/>
                <a:gd name="T15" fmla="*/ 10259 h 704"/>
                <a:gd name="T16" fmla="*/ 4843 w 149"/>
                <a:gd name="T17" fmla="*/ 12872 h 704"/>
                <a:gd name="T18" fmla="*/ 5412 w 149"/>
                <a:gd name="T19" fmla="*/ 15626 h 704"/>
                <a:gd name="T20" fmla="*/ 5816 w 149"/>
                <a:gd name="T21" fmla="*/ 18795 h 704"/>
                <a:gd name="T22" fmla="*/ 5998 w 149"/>
                <a:gd name="T23" fmla="*/ 22317 h 704"/>
                <a:gd name="T24" fmla="*/ 6095 w 149"/>
                <a:gd name="T25" fmla="*/ 25980 h 704"/>
                <a:gd name="T26" fmla="*/ 5816 w 149"/>
                <a:gd name="T27" fmla="*/ 30089 h 704"/>
                <a:gd name="T28" fmla="*/ 5267 w 149"/>
                <a:gd name="T29" fmla="*/ 34422 h 704"/>
                <a:gd name="T30" fmla="*/ 4460 w 149"/>
                <a:gd name="T31" fmla="*/ 38946 h 704"/>
                <a:gd name="T32" fmla="*/ 3250 w 149"/>
                <a:gd name="T33" fmla="*/ 43974 h 704"/>
                <a:gd name="T34" fmla="*/ 1891 w 149"/>
                <a:gd name="T35" fmla="*/ 49653 h 704"/>
                <a:gd name="T36" fmla="*/ 1008 w 149"/>
                <a:gd name="T37" fmla="*/ 54926 h 704"/>
                <a:gd name="T38" fmla="*/ 480 w 149"/>
                <a:gd name="T39" fmla="*/ 59803 h 704"/>
                <a:gd name="T40" fmla="*/ 293 w 149"/>
                <a:gd name="T41" fmla="*/ 64478 h 704"/>
                <a:gd name="T42" fmla="*/ 293 w 149"/>
                <a:gd name="T43" fmla="*/ 68941 h 704"/>
                <a:gd name="T44" fmla="*/ 382 w 149"/>
                <a:gd name="T45" fmla="*/ 73018 h 704"/>
                <a:gd name="T46" fmla="*/ 586 w 149"/>
                <a:gd name="T47" fmla="*/ 76678 h 704"/>
                <a:gd name="T48" fmla="*/ 680 w 149"/>
                <a:gd name="T49" fmla="*/ 80203 h 704"/>
                <a:gd name="T50" fmla="*/ 1983 w 149"/>
                <a:gd name="T51" fmla="*/ 78386 h 704"/>
                <a:gd name="T52" fmla="*/ 1891 w 149"/>
                <a:gd name="T53" fmla="*/ 77478 h 704"/>
                <a:gd name="T54" fmla="*/ 1746 w 149"/>
                <a:gd name="T55" fmla="*/ 74832 h 704"/>
                <a:gd name="T56" fmla="*/ 1593 w 149"/>
                <a:gd name="T57" fmla="*/ 70862 h 704"/>
                <a:gd name="T58" fmla="*/ 1691 w 149"/>
                <a:gd name="T59" fmla="*/ 65524 h 704"/>
                <a:gd name="T60" fmla="*/ 1983 w 149"/>
                <a:gd name="T61" fmla="*/ 59143 h 704"/>
                <a:gd name="T62" fmla="*/ 2812 w 149"/>
                <a:gd name="T63" fmla="*/ 51851 h 704"/>
                <a:gd name="T64" fmla="*/ 4167 w 149"/>
                <a:gd name="T65" fmla="*/ 43974 h 704"/>
                <a:gd name="T66" fmla="*/ 6241 w 149"/>
                <a:gd name="T67" fmla="*/ 35670 h 704"/>
                <a:gd name="T68" fmla="*/ 6916 w 149"/>
                <a:gd name="T69" fmla="*/ 31808 h 704"/>
                <a:gd name="T70" fmla="*/ 7214 w 149"/>
                <a:gd name="T71" fmla="*/ 26780 h 704"/>
                <a:gd name="T72" fmla="*/ 6971 w 149"/>
                <a:gd name="T73" fmla="*/ 20952 h 704"/>
                <a:gd name="T74" fmla="*/ 6351 w 149"/>
                <a:gd name="T75" fmla="*/ 15273 h 704"/>
                <a:gd name="T76" fmla="*/ 5267 w 149"/>
                <a:gd name="T77" fmla="*/ 9690 h 704"/>
                <a:gd name="T78" fmla="*/ 3925 w 149"/>
                <a:gd name="T79" fmla="*/ 5018 h 704"/>
                <a:gd name="T80" fmla="*/ 2129 w 149"/>
                <a:gd name="T81" fmla="*/ 1601 h 704"/>
                <a:gd name="T82" fmla="*/ 0 w 149"/>
                <a:gd name="T83" fmla="*/ 0 h 70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>
                <a:gd name="T0" fmla="*/ 0 w 36"/>
                <a:gd name="T1" fmla="*/ 0 h 132"/>
                <a:gd name="T2" fmla="*/ 36 w 36"/>
                <a:gd name="T3" fmla="*/ 12 h 132"/>
                <a:gd name="T4" fmla="*/ 0 w 36"/>
                <a:gd name="T5" fmla="*/ 132 h 132"/>
                <a:gd name="T6" fmla="*/ 0 w 36"/>
                <a:gd name="T7" fmla="*/ 0 h 1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4799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rgbClr val="993366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5200" b="1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74800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46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40F6C-D306-44FF-9C38-6CD5810820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144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4B95F-C898-4B36-9B92-F2226ED185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674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49E9D-452E-4EC1-A797-CA28691DB8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31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88B44-66E3-40E5-951F-22A44AEDA2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055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C0B9C-8B99-4934-802A-CA308EAB49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065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EFE6F-D606-4CC8-8806-27ED94F0B2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B6B52-10D5-434E-8B27-2839D8E0B0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790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02341-DD39-489F-BC66-B896F78DD5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29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515EFE-E7C7-4E36-B294-E51B49E1F5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425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A5979-4237-4FF3-8B21-ADABA4CFC4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83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A2A4D-527A-46EA-898E-610751F002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623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94019-4925-437A-860E-62C14EDBA1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7439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5611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9D5EB-7229-4F97-98A3-7ABFCC436D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514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510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03663"/>
            <a:ext cx="8229600" cy="21526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A053E-80DD-4BB3-9C6D-C68D7722C3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6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>
                <a:gd name="T0" fmla="*/ 5 w 472"/>
                <a:gd name="T1" fmla="*/ 32 h 802"/>
                <a:gd name="T2" fmla="*/ 189 w 472"/>
                <a:gd name="T3" fmla="*/ 26 h 802"/>
                <a:gd name="T4" fmla="*/ 309 w 472"/>
                <a:gd name="T5" fmla="*/ 66 h 802"/>
                <a:gd name="T6" fmla="*/ 357 w 472"/>
                <a:gd name="T7" fmla="*/ 98 h 802"/>
                <a:gd name="T8" fmla="*/ 413 w 472"/>
                <a:gd name="T9" fmla="*/ 162 h 802"/>
                <a:gd name="T10" fmla="*/ 437 w 472"/>
                <a:gd name="T11" fmla="*/ 250 h 802"/>
                <a:gd name="T12" fmla="*/ 397 w 472"/>
                <a:gd name="T13" fmla="*/ 530 h 802"/>
                <a:gd name="T14" fmla="*/ 341 w 472"/>
                <a:gd name="T15" fmla="*/ 634 h 802"/>
                <a:gd name="T16" fmla="*/ 173 w 472"/>
                <a:gd name="T17" fmla="*/ 714 h 802"/>
                <a:gd name="T18" fmla="*/ 77 w 472"/>
                <a:gd name="T19" fmla="*/ 730 h 802"/>
                <a:gd name="T20" fmla="*/ 69 w 472"/>
                <a:gd name="T21" fmla="*/ 802 h 802"/>
                <a:gd name="T22" fmla="*/ 7 w 472"/>
                <a:gd name="T23" fmla="*/ 788 h 802"/>
                <a:gd name="T24" fmla="*/ 5 w 472"/>
                <a:gd name="T25" fmla="*/ 751 h 802"/>
                <a:gd name="T26" fmla="*/ 37 w 472"/>
                <a:gd name="T27" fmla="*/ 722 h 802"/>
                <a:gd name="T28" fmla="*/ 5 w 472"/>
                <a:gd name="T29" fmla="*/ 670 h 802"/>
                <a:gd name="T30" fmla="*/ 5 w 472"/>
                <a:gd name="T31" fmla="*/ 32 h 80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33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1071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5 w 83"/>
                  <a:gd name="T1" fmla="*/ 2 h 117"/>
                  <a:gd name="T2" fmla="*/ 1 w 83"/>
                  <a:gd name="T3" fmla="*/ 0 h 117"/>
                  <a:gd name="T4" fmla="*/ 0 w 83"/>
                  <a:gd name="T5" fmla="*/ 8 h 117"/>
                  <a:gd name="T6" fmla="*/ 5 w 83"/>
                  <a:gd name="T7" fmla="*/ 2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2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7 h 98"/>
                  <a:gd name="T2" fmla="*/ 8 w 140"/>
                  <a:gd name="T3" fmla="*/ 0 h 98"/>
                  <a:gd name="T4" fmla="*/ 9 w 140"/>
                  <a:gd name="T5" fmla="*/ 4 h 98"/>
                  <a:gd name="T6" fmla="*/ 0 w 140"/>
                  <a:gd name="T7" fmla="*/ 7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3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0 w 145"/>
                  <a:gd name="T3" fmla="*/ 0 h 49"/>
                  <a:gd name="T4" fmla="*/ 9 w 145"/>
                  <a:gd name="T5" fmla="*/ 4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34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>
                <a:gd name="T0" fmla="*/ 14 w 710"/>
                <a:gd name="T1" fmla="*/ 416 h 768"/>
                <a:gd name="T2" fmla="*/ 14 w 710"/>
                <a:gd name="T3" fmla="*/ 272 h 768"/>
                <a:gd name="T4" fmla="*/ 102 w 710"/>
                <a:gd name="T5" fmla="*/ 144 h 768"/>
                <a:gd name="T6" fmla="*/ 150 w 710"/>
                <a:gd name="T7" fmla="*/ 96 h 768"/>
                <a:gd name="T8" fmla="*/ 198 w 710"/>
                <a:gd name="T9" fmla="*/ 64 h 768"/>
                <a:gd name="T10" fmla="*/ 350 w 710"/>
                <a:gd name="T11" fmla="*/ 0 h 768"/>
                <a:gd name="T12" fmla="*/ 534 w 710"/>
                <a:gd name="T13" fmla="*/ 8 h 768"/>
                <a:gd name="T14" fmla="*/ 662 w 710"/>
                <a:gd name="T15" fmla="*/ 96 h 768"/>
                <a:gd name="T16" fmla="*/ 710 w 710"/>
                <a:gd name="T17" fmla="*/ 200 h 768"/>
                <a:gd name="T18" fmla="*/ 702 w 710"/>
                <a:gd name="T19" fmla="*/ 400 h 768"/>
                <a:gd name="T20" fmla="*/ 678 w 710"/>
                <a:gd name="T21" fmla="*/ 448 h 768"/>
                <a:gd name="T22" fmla="*/ 550 w 710"/>
                <a:gd name="T23" fmla="*/ 632 h 768"/>
                <a:gd name="T24" fmla="*/ 518 w 710"/>
                <a:gd name="T25" fmla="*/ 656 h 768"/>
                <a:gd name="T26" fmla="*/ 470 w 710"/>
                <a:gd name="T27" fmla="*/ 664 h 768"/>
                <a:gd name="T28" fmla="*/ 518 w 710"/>
                <a:gd name="T29" fmla="*/ 680 h 768"/>
                <a:gd name="T30" fmla="*/ 566 w 710"/>
                <a:gd name="T31" fmla="*/ 696 h 768"/>
                <a:gd name="T32" fmla="*/ 574 w 710"/>
                <a:gd name="T33" fmla="*/ 720 h 768"/>
                <a:gd name="T34" fmla="*/ 526 w 710"/>
                <a:gd name="T35" fmla="*/ 736 h 768"/>
                <a:gd name="T36" fmla="*/ 502 w 710"/>
                <a:gd name="T37" fmla="*/ 752 h 768"/>
                <a:gd name="T38" fmla="*/ 454 w 710"/>
                <a:gd name="T39" fmla="*/ 768 h 768"/>
                <a:gd name="T40" fmla="*/ 438 w 710"/>
                <a:gd name="T41" fmla="*/ 712 h 768"/>
                <a:gd name="T42" fmla="*/ 246 w 710"/>
                <a:gd name="T43" fmla="*/ 688 h 768"/>
                <a:gd name="T44" fmla="*/ 134 w 710"/>
                <a:gd name="T45" fmla="*/ 648 h 768"/>
                <a:gd name="T46" fmla="*/ 110 w 710"/>
                <a:gd name="T47" fmla="*/ 624 h 768"/>
                <a:gd name="T48" fmla="*/ 78 w 710"/>
                <a:gd name="T49" fmla="*/ 576 h 768"/>
                <a:gd name="T50" fmla="*/ 54 w 710"/>
                <a:gd name="T51" fmla="*/ 464 h 768"/>
                <a:gd name="T52" fmla="*/ 30 w 710"/>
                <a:gd name="T53" fmla="*/ 408 h 768"/>
                <a:gd name="T54" fmla="*/ 22 w 710"/>
                <a:gd name="T55" fmla="*/ 384 h 768"/>
                <a:gd name="T56" fmla="*/ 14 w 710"/>
                <a:gd name="T57" fmla="*/ 416 h 7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35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1062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>
                  <a:gd name="T0" fmla="*/ 198 w 217"/>
                  <a:gd name="T1" fmla="*/ 910 h 210"/>
                  <a:gd name="T2" fmla="*/ 159 w 217"/>
                  <a:gd name="T3" fmla="*/ 860 h 210"/>
                  <a:gd name="T4" fmla="*/ 114 w 217"/>
                  <a:gd name="T5" fmla="*/ 785 h 210"/>
                  <a:gd name="T6" fmla="*/ 66 w 217"/>
                  <a:gd name="T7" fmla="*/ 687 h 210"/>
                  <a:gd name="T8" fmla="*/ 20 w 217"/>
                  <a:gd name="T9" fmla="*/ 584 h 210"/>
                  <a:gd name="T10" fmla="*/ 0 w 217"/>
                  <a:gd name="T11" fmla="*/ 473 h 210"/>
                  <a:gd name="T12" fmla="*/ 1 w 217"/>
                  <a:gd name="T13" fmla="*/ 354 h 210"/>
                  <a:gd name="T14" fmla="*/ 39 w 217"/>
                  <a:gd name="T15" fmla="*/ 245 h 210"/>
                  <a:gd name="T16" fmla="*/ 117 w 217"/>
                  <a:gd name="T17" fmla="*/ 154 h 210"/>
                  <a:gd name="T18" fmla="*/ 196 w 217"/>
                  <a:gd name="T19" fmla="*/ 95 h 210"/>
                  <a:gd name="T20" fmla="*/ 260 w 217"/>
                  <a:gd name="T21" fmla="*/ 52 h 210"/>
                  <a:gd name="T22" fmla="*/ 312 w 217"/>
                  <a:gd name="T23" fmla="*/ 29 h 210"/>
                  <a:gd name="T24" fmla="*/ 352 w 217"/>
                  <a:gd name="T25" fmla="*/ 20 h 210"/>
                  <a:gd name="T26" fmla="*/ 381 w 217"/>
                  <a:gd name="T27" fmla="*/ 20 h 210"/>
                  <a:gd name="T28" fmla="*/ 450 w 217"/>
                  <a:gd name="T29" fmla="*/ 0 h 210"/>
                  <a:gd name="T30" fmla="*/ 639 w 217"/>
                  <a:gd name="T31" fmla="*/ 36 h 210"/>
                  <a:gd name="T32" fmla="*/ 692 w 217"/>
                  <a:gd name="T33" fmla="*/ 52 h 210"/>
                  <a:gd name="T34" fmla="*/ 744 w 217"/>
                  <a:gd name="T35" fmla="*/ 66 h 210"/>
                  <a:gd name="T36" fmla="*/ 789 w 217"/>
                  <a:gd name="T37" fmla="*/ 81 h 210"/>
                  <a:gd name="T38" fmla="*/ 822 w 217"/>
                  <a:gd name="T39" fmla="*/ 100 h 210"/>
                  <a:gd name="T40" fmla="*/ 860 w 217"/>
                  <a:gd name="T41" fmla="*/ 117 h 210"/>
                  <a:gd name="T42" fmla="*/ 889 w 217"/>
                  <a:gd name="T43" fmla="*/ 137 h 210"/>
                  <a:gd name="T44" fmla="*/ 912 w 217"/>
                  <a:gd name="T45" fmla="*/ 164 h 210"/>
                  <a:gd name="T46" fmla="*/ 939 w 217"/>
                  <a:gd name="T47" fmla="*/ 196 h 210"/>
                  <a:gd name="T48" fmla="*/ 889 w 217"/>
                  <a:gd name="T49" fmla="*/ 175 h 210"/>
                  <a:gd name="T50" fmla="*/ 841 w 217"/>
                  <a:gd name="T51" fmla="*/ 156 h 210"/>
                  <a:gd name="T52" fmla="*/ 793 w 217"/>
                  <a:gd name="T53" fmla="*/ 144 h 210"/>
                  <a:gd name="T54" fmla="*/ 744 w 217"/>
                  <a:gd name="T55" fmla="*/ 128 h 210"/>
                  <a:gd name="T56" fmla="*/ 705 w 217"/>
                  <a:gd name="T57" fmla="*/ 117 h 210"/>
                  <a:gd name="T58" fmla="*/ 664 w 217"/>
                  <a:gd name="T59" fmla="*/ 114 h 210"/>
                  <a:gd name="T60" fmla="*/ 617 w 217"/>
                  <a:gd name="T61" fmla="*/ 107 h 210"/>
                  <a:gd name="T62" fmla="*/ 578 w 217"/>
                  <a:gd name="T63" fmla="*/ 107 h 210"/>
                  <a:gd name="T64" fmla="*/ 541 w 217"/>
                  <a:gd name="T65" fmla="*/ 107 h 210"/>
                  <a:gd name="T66" fmla="*/ 502 w 217"/>
                  <a:gd name="T67" fmla="*/ 108 h 210"/>
                  <a:gd name="T68" fmla="*/ 462 w 217"/>
                  <a:gd name="T69" fmla="*/ 117 h 210"/>
                  <a:gd name="T70" fmla="*/ 428 w 217"/>
                  <a:gd name="T71" fmla="*/ 127 h 210"/>
                  <a:gd name="T72" fmla="*/ 394 w 217"/>
                  <a:gd name="T73" fmla="*/ 144 h 210"/>
                  <a:gd name="T74" fmla="*/ 353 w 217"/>
                  <a:gd name="T75" fmla="*/ 156 h 210"/>
                  <a:gd name="T76" fmla="*/ 320 w 217"/>
                  <a:gd name="T77" fmla="*/ 177 h 210"/>
                  <a:gd name="T78" fmla="*/ 286 w 217"/>
                  <a:gd name="T79" fmla="*/ 198 h 210"/>
                  <a:gd name="T80" fmla="*/ 225 w 217"/>
                  <a:gd name="T81" fmla="*/ 264 h 210"/>
                  <a:gd name="T82" fmla="*/ 183 w 217"/>
                  <a:gd name="T83" fmla="*/ 346 h 210"/>
                  <a:gd name="T84" fmla="*/ 159 w 217"/>
                  <a:gd name="T85" fmla="*/ 447 h 210"/>
                  <a:gd name="T86" fmla="*/ 150 w 217"/>
                  <a:gd name="T87" fmla="*/ 547 h 210"/>
                  <a:gd name="T88" fmla="*/ 150 w 217"/>
                  <a:gd name="T89" fmla="*/ 657 h 210"/>
                  <a:gd name="T90" fmla="*/ 164 w 217"/>
                  <a:gd name="T91" fmla="*/ 753 h 210"/>
                  <a:gd name="T92" fmla="*/ 177 w 217"/>
                  <a:gd name="T93" fmla="*/ 841 h 210"/>
                  <a:gd name="T94" fmla="*/ 198 w 217"/>
                  <a:gd name="T95" fmla="*/ 910 h 21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3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>
                  <a:gd name="T0" fmla="*/ 468 w 182"/>
                  <a:gd name="T1" fmla="*/ 0 h 213"/>
                  <a:gd name="T2" fmla="*/ 481 w 182"/>
                  <a:gd name="T3" fmla="*/ 9 h 213"/>
                  <a:gd name="T4" fmla="*/ 508 w 182"/>
                  <a:gd name="T5" fmla="*/ 36 h 213"/>
                  <a:gd name="T6" fmla="*/ 546 w 182"/>
                  <a:gd name="T7" fmla="*/ 80 h 213"/>
                  <a:gd name="T8" fmla="*/ 589 w 182"/>
                  <a:gd name="T9" fmla="*/ 145 h 213"/>
                  <a:gd name="T10" fmla="*/ 623 w 182"/>
                  <a:gd name="T11" fmla="*/ 226 h 213"/>
                  <a:gd name="T12" fmla="*/ 645 w 182"/>
                  <a:gd name="T13" fmla="*/ 333 h 213"/>
                  <a:gd name="T14" fmla="*/ 645 w 182"/>
                  <a:gd name="T15" fmla="*/ 460 h 213"/>
                  <a:gd name="T16" fmla="*/ 618 w 182"/>
                  <a:gd name="T17" fmla="*/ 609 h 213"/>
                  <a:gd name="T18" fmla="*/ 603 w 182"/>
                  <a:gd name="T19" fmla="*/ 651 h 213"/>
                  <a:gd name="T20" fmla="*/ 584 w 182"/>
                  <a:gd name="T21" fmla="*/ 685 h 213"/>
                  <a:gd name="T22" fmla="*/ 564 w 182"/>
                  <a:gd name="T23" fmla="*/ 723 h 213"/>
                  <a:gd name="T24" fmla="*/ 537 w 182"/>
                  <a:gd name="T25" fmla="*/ 756 h 213"/>
                  <a:gd name="T26" fmla="*/ 501 w 182"/>
                  <a:gd name="T27" fmla="*/ 787 h 213"/>
                  <a:gd name="T28" fmla="*/ 471 w 182"/>
                  <a:gd name="T29" fmla="*/ 811 h 213"/>
                  <a:gd name="T30" fmla="*/ 439 w 182"/>
                  <a:gd name="T31" fmla="*/ 834 h 213"/>
                  <a:gd name="T32" fmla="*/ 394 w 182"/>
                  <a:gd name="T33" fmla="*/ 853 h 213"/>
                  <a:gd name="T34" fmla="*/ 353 w 182"/>
                  <a:gd name="T35" fmla="*/ 862 h 213"/>
                  <a:gd name="T36" fmla="*/ 311 w 182"/>
                  <a:gd name="T37" fmla="*/ 873 h 213"/>
                  <a:gd name="T38" fmla="*/ 263 w 182"/>
                  <a:gd name="T39" fmla="*/ 881 h 213"/>
                  <a:gd name="T40" fmla="*/ 212 w 182"/>
                  <a:gd name="T41" fmla="*/ 881 h 213"/>
                  <a:gd name="T42" fmla="*/ 157 w 182"/>
                  <a:gd name="T43" fmla="*/ 873 h 213"/>
                  <a:gd name="T44" fmla="*/ 108 w 182"/>
                  <a:gd name="T45" fmla="*/ 862 h 213"/>
                  <a:gd name="T46" fmla="*/ 50 w 182"/>
                  <a:gd name="T47" fmla="*/ 843 h 213"/>
                  <a:gd name="T48" fmla="*/ 0 w 182"/>
                  <a:gd name="T49" fmla="*/ 821 h 213"/>
                  <a:gd name="T50" fmla="*/ 48 w 182"/>
                  <a:gd name="T51" fmla="*/ 853 h 213"/>
                  <a:gd name="T52" fmla="*/ 95 w 182"/>
                  <a:gd name="T53" fmla="*/ 873 h 213"/>
                  <a:gd name="T54" fmla="*/ 143 w 182"/>
                  <a:gd name="T55" fmla="*/ 895 h 213"/>
                  <a:gd name="T56" fmla="*/ 184 w 182"/>
                  <a:gd name="T57" fmla="*/ 910 h 213"/>
                  <a:gd name="T58" fmla="*/ 226 w 182"/>
                  <a:gd name="T59" fmla="*/ 923 h 213"/>
                  <a:gd name="T60" fmla="*/ 272 w 182"/>
                  <a:gd name="T61" fmla="*/ 928 h 213"/>
                  <a:gd name="T62" fmla="*/ 312 w 182"/>
                  <a:gd name="T63" fmla="*/ 930 h 213"/>
                  <a:gd name="T64" fmla="*/ 354 w 182"/>
                  <a:gd name="T65" fmla="*/ 930 h 213"/>
                  <a:gd name="T66" fmla="*/ 392 w 182"/>
                  <a:gd name="T67" fmla="*/ 928 h 213"/>
                  <a:gd name="T68" fmla="*/ 429 w 182"/>
                  <a:gd name="T69" fmla="*/ 920 h 213"/>
                  <a:gd name="T70" fmla="*/ 462 w 182"/>
                  <a:gd name="T71" fmla="*/ 910 h 213"/>
                  <a:gd name="T72" fmla="*/ 497 w 182"/>
                  <a:gd name="T73" fmla="*/ 901 h 213"/>
                  <a:gd name="T74" fmla="*/ 528 w 182"/>
                  <a:gd name="T75" fmla="*/ 889 h 213"/>
                  <a:gd name="T76" fmla="*/ 557 w 182"/>
                  <a:gd name="T77" fmla="*/ 870 h 213"/>
                  <a:gd name="T78" fmla="*/ 584 w 182"/>
                  <a:gd name="T79" fmla="*/ 853 h 213"/>
                  <a:gd name="T80" fmla="*/ 609 w 182"/>
                  <a:gd name="T81" fmla="*/ 834 h 213"/>
                  <a:gd name="T82" fmla="*/ 678 w 182"/>
                  <a:gd name="T83" fmla="*/ 768 h 213"/>
                  <a:gd name="T84" fmla="*/ 726 w 182"/>
                  <a:gd name="T85" fmla="*/ 704 h 213"/>
                  <a:gd name="T86" fmla="*/ 754 w 182"/>
                  <a:gd name="T87" fmla="*/ 629 h 213"/>
                  <a:gd name="T88" fmla="*/ 769 w 182"/>
                  <a:gd name="T89" fmla="*/ 561 h 213"/>
                  <a:gd name="T90" fmla="*/ 779 w 182"/>
                  <a:gd name="T91" fmla="*/ 487 h 213"/>
                  <a:gd name="T92" fmla="*/ 779 w 182"/>
                  <a:gd name="T93" fmla="*/ 414 h 213"/>
                  <a:gd name="T94" fmla="*/ 782 w 182"/>
                  <a:gd name="T95" fmla="*/ 346 h 213"/>
                  <a:gd name="T96" fmla="*/ 741 w 182"/>
                  <a:gd name="T97" fmla="*/ 202 h 213"/>
                  <a:gd name="T98" fmla="*/ 671 w 182"/>
                  <a:gd name="T99" fmla="*/ 90 h 213"/>
                  <a:gd name="T100" fmla="*/ 646 w 182"/>
                  <a:gd name="T101" fmla="*/ 80 h 213"/>
                  <a:gd name="T102" fmla="*/ 632 w 182"/>
                  <a:gd name="T103" fmla="*/ 67 h 213"/>
                  <a:gd name="T104" fmla="*/ 609 w 182"/>
                  <a:gd name="T105" fmla="*/ 56 h 213"/>
                  <a:gd name="T106" fmla="*/ 593 w 182"/>
                  <a:gd name="T107" fmla="*/ 48 h 213"/>
                  <a:gd name="T108" fmla="*/ 567 w 182"/>
                  <a:gd name="T109" fmla="*/ 39 h 213"/>
                  <a:gd name="T110" fmla="*/ 541 w 182"/>
                  <a:gd name="T111" fmla="*/ 27 h 213"/>
                  <a:gd name="T112" fmla="*/ 510 w 182"/>
                  <a:gd name="T113" fmla="*/ 13 h 213"/>
                  <a:gd name="T114" fmla="*/ 468 w 182"/>
                  <a:gd name="T115" fmla="*/ 0 h 213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4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>
                  <a:gd name="T0" fmla="*/ 26 w 128"/>
                  <a:gd name="T1" fmla="*/ 0 h 217"/>
                  <a:gd name="T2" fmla="*/ 29 w 128"/>
                  <a:gd name="T3" fmla="*/ 2 h 217"/>
                  <a:gd name="T4" fmla="*/ 32 w 128"/>
                  <a:gd name="T5" fmla="*/ 7 h 217"/>
                  <a:gd name="T6" fmla="*/ 34 w 128"/>
                  <a:gd name="T7" fmla="*/ 14 h 217"/>
                  <a:gd name="T8" fmla="*/ 36 w 128"/>
                  <a:gd name="T9" fmla="*/ 21 h 217"/>
                  <a:gd name="T10" fmla="*/ 36 w 128"/>
                  <a:gd name="T11" fmla="*/ 30 h 217"/>
                  <a:gd name="T12" fmla="*/ 32 w 128"/>
                  <a:gd name="T13" fmla="*/ 39 h 217"/>
                  <a:gd name="T14" fmla="*/ 26 w 128"/>
                  <a:gd name="T15" fmla="*/ 48 h 217"/>
                  <a:gd name="T16" fmla="*/ 17 w 128"/>
                  <a:gd name="T17" fmla="*/ 58 h 217"/>
                  <a:gd name="T18" fmla="*/ 14 w 128"/>
                  <a:gd name="T19" fmla="*/ 57 h 217"/>
                  <a:gd name="T20" fmla="*/ 11 w 128"/>
                  <a:gd name="T21" fmla="*/ 56 h 217"/>
                  <a:gd name="T22" fmla="*/ 7 w 128"/>
                  <a:gd name="T23" fmla="*/ 55 h 217"/>
                  <a:gd name="T24" fmla="*/ 5 w 128"/>
                  <a:gd name="T25" fmla="*/ 54 h 217"/>
                  <a:gd name="T26" fmla="*/ 2 w 128"/>
                  <a:gd name="T27" fmla="*/ 52 h 217"/>
                  <a:gd name="T28" fmla="*/ 1 w 128"/>
                  <a:gd name="T29" fmla="*/ 50 h 217"/>
                  <a:gd name="T30" fmla="*/ 0 w 128"/>
                  <a:gd name="T31" fmla="*/ 49 h 217"/>
                  <a:gd name="T32" fmla="*/ 1 w 128"/>
                  <a:gd name="T33" fmla="*/ 47 h 217"/>
                  <a:gd name="T34" fmla="*/ 4 w 128"/>
                  <a:gd name="T35" fmla="*/ 45 h 217"/>
                  <a:gd name="T36" fmla="*/ 8 w 128"/>
                  <a:gd name="T37" fmla="*/ 43 h 217"/>
                  <a:gd name="T38" fmla="*/ 12 w 128"/>
                  <a:gd name="T39" fmla="*/ 40 h 217"/>
                  <a:gd name="T40" fmla="*/ 17 w 128"/>
                  <a:gd name="T41" fmla="*/ 36 h 217"/>
                  <a:gd name="T42" fmla="*/ 22 w 128"/>
                  <a:gd name="T43" fmla="*/ 30 h 217"/>
                  <a:gd name="T44" fmla="*/ 25 w 128"/>
                  <a:gd name="T45" fmla="*/ 22 h 217"/>
                  <a:gd name="T46" fmla="*/ 27 w 128"/>
                  <a:gd name="T47" fmla="*/ 12 h 217"/>
                  <a:gd name="T48" fmla="*/ 26 w 128"/>
                  <a:gd name="T49" fmla="*/ 0 h 21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>
                  <a:gd name="T0" fmla="*/ 20 w 117"/>
                  <a:gd name="T1" fmla="*/ 0 h 132"/>
                  <a:gd name="T2" fmla="*/ 0 w 117"/>
                  <a:gd name="T3" fmla="*/ 6 h 132"/>
                  <a:gd name="T4" fmla="*/ 1 w 117"/>
                  <a:gd name="T5" fmla="*/ 6 h 132"/>
                  <a:gd name="T6" fmla="*/ 4 w 117"/>
                  <a:gd name="T7" fmla="*/ 7 h 132"/>
                  <a:gd name="T8" fmla="*/ 8 w 117"/>
                  <a:gd name="T9" fmla="*/ 9 h 132"/>
                  <a:gd name="T10" fmla="*/ 12 w 117"/>
                  <a:gd name="T11" fmla="*/ 11 h 132"/>
                  <a:gd name="T12" fmla="*/ 18 w 117"/>
                  <a:gd name="T13" fmla="*/ 16 h 132"/>
                  <a:gd name="T14" fmla="*/ 23 w 117"/>
                  <a:gd name="T15" fmla="*/ 19 h 132"/>
                  <a:gd name="T16" fmla="*/ 28 w 117"/>
                  <a:gd name="T17" fmla="*/ 25 h 132"/>
                  <a:gd name="T18" fmla="*/ 32 w 117"/>
                  <a:gd name="T19" fmla="*/ 33 h 132"/>
                  <a:gd name="T20" fmla="*/ 33 w 117"/>
                  <a:gd name="T21" fmla="*/ 30 h 132"/>
                  <a:gd name="T22" fmla="*/ 32 w 117"/>
                  <a:gd name="T23" fmla="*/ 26 h 132"/>
                  <a:gd name="T24" fmla="*/ 30 w 117"/>
                  <a:gd name="T25" fmla="*/ 22 h 132"/>
                  <a:gd name="T26" fmla="*/ 28 w 117"/>
                  <a:gd name="T27" fmla="*/ 18 h 132"/>
                  <a:gd name="T28" fmla="*/ 25 w 117"/>
                  <a:gd name="T29" fmla="*/ 14 h 132"/>
                  <a:gd name="T30" fmla="*/ 22 w 117"/>
                  <a:gd name="T31" fmla="*/ 11 h 132"/>
                  <a:gd name="T32" fmla="*/ 19 w 117"/>
                  <a:gd name="T33" fmla="*/ 9 h 132"/>
                  <a:gd name="T34" fmla="*/ 17 w 117"/>
                  <a:gd name="T35" fmla="*/ 8 h 132"/>
                  <a:gd name="T36" fmla="*/ 19 w 117"/>
                  <a:gd name="T37" fmla="*/ 7 h 132"/>
                  <a:gd name="T38" fmla="*/ 22 w 117"/>
                  <a:gd name="T39" fmla="*/ 7 h 132"/>
                  <a:gd name="T40" fmla="*/ 25 w 117"/>
                  <a:gd name="T41" fmla="*/ 6 h 132"/>
                  <a:gd name="T42" fmla="*/ 28 w 117"/>
                  <a:gd name="T43" fmla="*/ 6 h 132"/>
                  <a:gd name="T44" fmla="*/ 29 w 117"/>
                  <a:gd name="T45" fmla="*/ 6 h 132"/>
                  <a:gd name="T46" fmla="*/ 30 w 117"/>
                  <a:gd name="T47" fmla="*/ 6 h 132"/>
                  <a:gd name="T48" fmla="*/ 32 w 117"/>
                  <a:gd name="T49" fmla="*/ 6 h 132"/>
                  <a:gd name="T50" fmla="*/ 32 w 117"/>
                  <a:gd name="T51" fmla="*/ 6 h 132"/>
                  <a:gd name="T52" fmla="*/ 20 w 117"/>
                  <a:gd name="T53" fmla="*/ 0 h 13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5"/>
                <a:ext cx="21" cy="55"/>
              </a:xfrm>
              <a:custGeom>
                <a:avLst/>
                <a:gdLst>
                  <a:gd name="T0" fmla="*/ 8 w 29"/>
                  <a:gd name="T1" fmla="*/ 0 h 77"/>
                  <a:gd name="T2" fmla="*/ 7 w 29"/>
                  <a:gd name="T3" fmla="*/ 0 h 77"/>
                  <a:gd name="T4" fmla="*/ 5 w 29"/>
                  <a:gd name="T5" fmla="*/ 1 h 77"/>
                  <a:gd name="T6" fmla="*/ 3 w 29"/>
                  <a:gd name="T7" fmla="*/ 2 h 77"/>
                  <a:gd name="T8" fmla="*/ 1 w 29"/>
                  <a:gd name="T9" fmla="*/ 5 h 77"/>
                  <a:gd name="T10" fmla="*/ 1 w 29"/>
                  <a:gd name="T11" fmla="*/ 8 h 77"/>
                  <a:gd name="T12" fmla="*/ 0 w 29"/>
                  <a:gd name="T13" fmla="*/ 11 h 77"/>
                  <a:gd name="T14" fmla="*/ 1 w 29"/>
                  <a:gd name="T15" fmla="*/ 16 h 77"/>
                  <a:gd name="T16" fmla="*/ 3 w 29"/>
                  <a:gd name="T17" fmla="*/ 20 h 77"/>
                  <a:gd name="T18" fmla="*/ 4 w 29"/>
                  <a:gd name="T19" fmla="*/ 14 h 77"/>
                  <a:gd name="T20" fmla="*/ 5 w 29"/>
                  <a:gd name="T21" fmla="*/ 10 h 77"/>
                  <a:gd name="T22" fmla="*/ 7 w 29"/>
                  <a:gd name="T23" fmla="*/ 6 h 77"/>
                  <a:gd name="T24" fmla="*/ 8 w 29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067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1068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>
                    <a:gd name="T0" fmla="*/ 3 w 207"/>
                    <a:gd name="T1" fmla="*/ 10 h 564"/>
                    <a:gd name="T2" fmla="*/ 1 w 207"/>
                    <a:gd name="T3" fmla="*/ 17 h 564"/>
                    <a:gd name="T4" fmla="*/ 1 w 207"/>
                    <a:gd name="T5" fmla="*/ 23 h 564"/>
                    <a:gd name="T6" fmla="*/ 0 w 207"/>
                    <a:gd name="T7" fmla="*/ 28 h 564"/>
                    <a:gd name="T8" fmla="*/ 0 w 207"/>
                    <a:gd name="T9" fmla="*/ 35 h 564"/>
                    <a:gd name="T10" fmla="*/ 1 w 207"/>
                    <a:gd name="T11" fmla="*/ 41 h 564"/>
                    <a:gd name="T12" fmla="*/ 1 w 207"/>
                    <a:gd name="T13" fmla="*/ 48 h 564"/>
                    <a:gd name="T14" fmla="*/ 4 w 207"/>
                    <a:gd name="T15" fmla="*/ 57 h 564"/>
                    <a:gd name="T16" fmla="*/ 7 w 207"/>
                    <a:gd name="T17" fmla="*/ 66 h 564"/>
                    <a:gd name="T18" fmla="*/ 10 w 207"/>
                    <a:gd name="T19" fmla="*/ 75 h 564"/>
                    <a:gd name="T20" fmla="*/ 14 w 207"/>
                    <a:gd name="T21" fmla="*/ 83 h 564"/>
                    <a:gd name="T22" fmla="*/ 19 w 207"/>
                    <a:gd name="T23" fmla="*/ 93 h 564"/>
                    <a:gd name="T24" fmla="*/ 24 w 207"/>
                    <a:gd name="T25" fmla="*/ 102 h 564"/>
                    <a:gd name="T26" fmla="*/ 30 w 207"/>
                    <a:gd name="T27" fmla="*/ 111 h 564"/>
                    <a:gd name="T28" fmla="*/ 36 w 207"/>
                    <a:gd name="T29" fmla="*/ 118 h 564"/>
                    <a:gd name="T30" fmla="*/ 41 w 207"/>
                    <a:gd name="T31" fmla="*/ 124 h 564"/>
                    <a:gd name="T32" fmla="*/ 47 w 207"/>
                    <a:gd name="T33" fmla="*/ 129 h 564"/>
                    <a:gd name="T34" fmla="*/ 37 w 207"/>
                    <a:gd name="T35" fmla="*/ 114 h 564"/>
                    <a:gd name="T36" fmla="*/ 29 w 207"/>
                    <a:gd name="T37" fmla="*/ 102 h 564"/>
                    <a:gd name="T38" fmla="*/ 23 w 207"/>
                    <a:gd name="T39" fmla="*/ 93 h 564"/>
                    <a:gd name="T40" fmla="*/ 19 w 207"/>
                    <a:gd name="T41" fmla="*/ 84 h 564"/>
                    <a:gd name="T42" fmla="*/ 17 w 207"/>
                    <a:gd name="T43" fmla="*/ 77 h 564"/>
                    <a:gd name="T44" fmla="*/ 15 w 207"/>
                    <a:gd name="T45" fmla="*/ 71 h 564"/>
                    <a:gd name="T46" fmla="*/ 15 w 207"/>
                    <a:gd name="T47" fmla="*/ 65 h 564"/>
                    <a:gd name="T48" fmla="*/ 13 w 207"/>
                    <a:gd name="T49" fmla="*/ 59 h 564"/>
                    <a:gd name="T50" fmla="*/ 10 w 207"/>
                    <a:gd name="T51" fmla="*/ 47 h 564"/>
                    <a:gd name="T52" fmla="*/ 9 w 207"/>
                    <a:gd name="T53" fmla="*/ 32 h 564"/>
                    <a:gd name="T54" fmla="*/ 10 w 207"/>
                    <a:gd name="T55" fmla="*/ 16 h 564"/>
                    <a:gd name="T56" fmla="*/ 12 w 207"/>
                    <a:gd name="T57" fmla="*/ 0 h 564"/>
                    <a:gd name="T58" fmla="*/ 3 w 207"/>
                    <a:gd name="T59" fmla="*/ 10 h 56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9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>
                    <a:gd name="T0" fmla="*/ 0 w 47"/>
                    <a:gd name="T1" fmla="*/ 4 h 232"/>
                    <a:gd name="T2" fmla="*/ 4 w 47"/>
                    <a:gd name="T3" fmla="*/ 12 h 232"/>
                    <a:gd name="T4" fmla="*/ 6 w 47"/>
                    <a:gd name="T5" fmla="*/ 23 h 232"/>
                    <a:gd name="T6" fmla="*/ 6 w 47"/>
                    <a:gd name="T7" fmla="*/ 36 h 232"/>
                    <a:gd name="T8" fmla="*/ 4 w 47"/>
                    <a:gd name="T9" fmla="*/ 52 h 232"/>
                    <a:gd name="T10" fmla="*/ 11 w 47"/>
                    <a:gd name="T11" fmla="*/ 49 h 232"/>
                    <a:gd name="T12" fmla="*/ 11 w 47"/>
                    <a:gd name="T13" fmla="*/ 41 h 232"/>
                    <a:gd name="T14" fmla="*/ 11 w 47"/>
                    <a:gd name="T15" fmla="*/ 32 h 232"/>
                    <a:gd name="T16" fmla="*/ 11 w 47"/>
                    <a:gd name="T17" fmla="*/ 23 h 232"/>
                    <a:gd name="T18" fmla="*/ 10 w 47"/>
                    <a:gd name="T19" fmla="*/ 16 h 232"/>
                    <a:gd name="T20" fmla="*/ 9 w 47"/>
                    <a:gd name="T21" fmla="*/ 12 h 232"/>
                    <a:gd name="T22" fmla="*/ 7 w 47"/>
                    <a:gd name="T23" fmla="*/ 8 h 232"/>
                    <a:gd name="T24" fmla="*/ 6 w 47"/>
                    <a:gd name="T25" fmla="*/ 4 h 232"/>
                    <a:gd name="T26" fmla="*/ 3 w 47"/>
                    <a:gd name="T27" fmla="*/ 0 h 232"/>
                    <a:gd name="T28" fmla="*/ 0 w 47"/>
                    <a:gd name="T29" fmla="*/ 4 h 23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0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99" y="1720"/>
                  <a:ext cx="60" cy="27"/>
                </a:xfrm>
                <a:custGeom>
                  <a:avLst/>
                  <a:gdLst>
                    <a:gd name="T0" fmla="*/ 19 w 87"/>
                    <a:gd name="T1" fmla="*/ 5 h 40"/>
                    <a:gd name="T2" fmla="*/ 18 w 87"/>
                    <a:gd name="T3" fmla="*/ 3 h 40"/>
                    <a:gd name="T4" fmla="*/ 15 w 87"/>
                    <a:gd name="T5" fmla="*/ 2 h 40"/>
                    <a:gd name="T6" fmla="*/ 13 w 87"/>
                    <a:gd name="T7" fmla="*/ 1 h 40"/>
                    <a:gd name="T8" fmla="*/ 10 w 87"/>
                    <a:gd name="T9" fmla="*/ 1 h 40"/>
                    <a:gd name="T10" fmla="*/ 8 w 87"/>
                    <a:gd name="T11" fmla="*/ 1 h 40"/>
                    <a:gd name="T12" fmla="*/ 6 w 87"/>
                    <a:gd name="T13" fmla="*/ 1 h 40"/>
                    <a:gd name="T14" fmla="*/ 3 w 87"/>
                    <a:gd name="T15" fmla="*/ 0 h 40"/>
                    <a:gd name="T16" fmla="*/ 0 w 87"/>
                    <a:gd name="T17" fmla="*/ 1 h 40"/>
                    <a:gd name="T18" fmla="*/ 1 w 87"/>
                    <a:gd name="T19" fmla="*/ 1 h 40"/>
                    <a:gd name="T20" fmla="*/ 3 w 87"/>
                    <a:gd name="T21" fmla="*/ 2 h 40"/>
                    <a:gd name="T22" fmla="*/ 5 w 87"/>
                    <a:gd name="T23" fmla="*/ 3 h 40"/>
                    <a:gd name="T24" fmla="*/ 8 w 87"/>
                    <a:gd name="T25" fmla="*/ 3 h 40"/>
                    <a:gd name="T26" fmla="*/ 10 w 87"/>
                    <a:gd name="T27" fmla="*/ 5 h 40"/>
                    <a:gd name="T28" fmla="*/ 12 w 87"/>
                    <a:gd name="T29" fmla="*/ 5 h 40"/>
                    <a:gd name="T30" fmla="*/ 14 w 87"/>
                    <a:gd name="T31" fmla="*/ 7 h 40"/>
                    <a:gd name="T32" fmla="*/ 17 w 87"/>
                    <a:gd name="T33" fmla="*/ 8 h 40"/>
                    <a:gd name="T34" fmla="*/ 19 w 87"/>
                    <a:gd name="T35" fmla="*/ 5 h 4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1036" name="Group 19"/>
            <p:cNvGrpSpPr>
              <a:grpSpLocks/>
            </p:cNvGrpSpPr>
            <p:nvPr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1059" name="Freeform 2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5 w 83"/>
                  <a:gd name="T1" fmla="*/ 2 h 117"/>
                  <a:gd name="T2" fmla="*/ 1 w 83"/>
                  <a:gd name="T3" fmla="*/ 0 h 117"/>
                  <a:gd name="T4" fmla="*/ 0 w 83"/>
                  <a:gd name="T5" fmla="*/ 8 h 117"/>
                  <a:gd name="T6" fmla="*/ 5 w 83"/>
                  <a:gd name="T7" fmla="*/ 2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0" name="Freeform 2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7 h 98"/>
                  <a:gd name="T2" fmla="*/ 8 w 140"/>
                  <a:gd name="T3" fmla="*/ 0 h 98"/>
                  <a:gd name="T4" fmla="*/ 9 w 140"/>
                  <a:gd name="T5" fmla="*/ 4 h 98"/>
                  <a:gd name="T6" fmla="*/ 0 w 140"/>
                  <a:gd name="T7" fmla="*/ 7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1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0 w 145"/>
                  <a:gd name="T3" fmla="*/ 0 h 49"/>
                  <a:gd name="T4" fmla="*/ 9 w 145"/>
                  <a:gd name="T5" fmla="*/ 4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37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1056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5 w 83"/>
                  <a:gd name="T1" fmla="*/ 2 h 117"/>
                  <a:gd name="T2" fmla="*/ 1 w 83"/>
                  <a:gd name="T3" fmla="*/ 0 h 117"/>
                  <a:gd name="T4" fmla="*/ 0 w 83"/>
                  <a:gd name="T5" fmla="*/ 8 h 117"/>
                  <a:gd name="T6" fmla="*/ 5 w 83"/>
                  <a:gd name="T7" fmla="*/ 2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7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7 h 98"/>
                  <a:gd name="T2" fmla="*/ 8 w 140"/>
                  <a:gd name="T3" fmla="*/ 0 h 98"/>
                  <a:gd name="T4" fmla="*/ 9 w 140"/>
                  <a:gd name="T5" fmla="*/ 4 h 98"/>
                  <a:gd name="T6" fmla="*/ 0 w 140"/>
                  <a:gd name="T7" fmla="*/ 7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8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0 w 145"/>
                  <a:gd name="T3" fmla="*/ 0 h 49"/>
                  <a:gd name="T4" fmla="*/ 9 w 145"/>
                  <a:gd name="T5" fmla="*/ 4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38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1053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5 w 83"/>
                  <a:gd name="T1" fmla="*/ 2 h 117"/>
                  <a:gd name="T2" fmla="*/ 1 w 83"/>
                  <a:gd name="T3" fmla="*/ 0 h 117"/>
                  <a:gd name="T4" fmla="*/ 0 w 83"/>
                  <a:gd name="T5" fmla="*/ 8 h 117"/>
                  <a:gd name="T6" fmla="*/ 5 w 83"/>
                  <a:gd name="T7" fmla="*/ 2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4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7 h 98"/>
                  <a:gd name="T2" fmla="*/ 8 w 140"/>
                  <a:gd name="T3" fmla="*/ 0 h 98"/>
                  <a:gd name="T4" fmla="*/ 9 w 140"/>
                  <a:gd name="T5" fmla="*/ 4 h 98"/>
                  <a:gd name="T6" fmla="*/ 0 w 140"/>
                  <a:gd name="T7" fmla="*/ 7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5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1 h 49"/>
                  <a:gd name="T2" fmla="*/ 10 w 145"/>
                  <a:gd name="T3" fmla="*/ 0 h 49"/>
                  <a:gd name="T4" fmla="*/ 9 w 145"/>
                  <a:gd name="T5" fmla="*/ 4 h 49"/>
                  <a:gd name="T6" fmla="*/ 0 w 145"/>
                  <a:gd name="T7" fmla="*/ 1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39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>
                <a:gd name="T0" fmla="*/ 1 w 699"/>
                <a:gd name="T1" fmla="*/ 392 h 756"/>
                <a:gd name="T2" fmla="*/ 3 w 699"/>
                <a:gd name="T3" fmla="*/ 252 h 756"/>
                <a:gd name="T4" fmla="*/ 21 w 699"/>
                <a:gd name="T5" fmla="*/ 210 h 756"/>
                <a:gd name="T6" fmla="*/ 29 w 699"/>
                <a:gd name="T7" fmla="*/ 182 h 756"/>
                <a:gd name="T8" fmla="*/ 39 w 699"/>
                <a:gd name="T9" fmla="*/ 154 h 756"/>
                <a:gd name="T10" fmla="*/ 51 w 699"/>
                <a:gd name="T11" fmla="*/ 138 h 756"/>
                <a:gd name="T12" fmla="*/ 111 w 699"/>
                <a:gd name="T13" fmla="*/ 74 h 756"/>
                <a:gd name="T14" fmla="*/ 169 w 699"/>
                <a:gd name="T15" fmla="*/ 30 h 756"/>
                <a:gd name="T16" fmla="*/ 225 w 699"/>
                <a:gd name="T17" fmla="*/ 10 h 756"/>
                <a:gd name="T18" fmla="*/ 249 w 699"/>
                <a:gd name="T19" fmla="*/ 4 h 756"/>
                <a:gd name="T20" fmla="*/ 265 w 699"/>
                <a:gd name="T21" fmla="*/ 0 h 756"/>
                <a:gd name="T22" fmla="*/ 357 w 699"/>
                <a:gd name="T23" fmla="*/ 2 h 756"/>
                <a:gd name="T24" fmla="*/ 385 w 699"/>
                <a:gd name="T25" fmla="*/ 6 h 756"/>
                <a:gd name="T26" fmla="*/ 489 w 699"/>
                <a:gd name="T27" fmla="*/ 40 h 756"/>
                <a:gd name="T28" fmla="*/ 619 w 699"/>
                <a:gd name="T29" fmla="*/ 128 h 756"/>
                <a:gd name="T30" fmla="*/ 653 w 699"/>
                <a:gd name="T31" fmla="*/ 178 h 756"/>
                <a:gd name="T32" fmla="*/ 693 w 699"/>
                <a:gd name="T33" fmla="*/ 322 h 756"/>
                <a:gd name="T34" fmla="*/ 687 w 699"/>
                <a:gd name="T35" fmla="*/ 434 h 756"/>
                <a:gd name="T36" fmla="*/ 665 w 699"/>
                <a:gd name="T37" fmla="*/ 538 h 756"/>
                <a:gd name="T38" fmla="*/ 639 w 699"/>
                <a:gd name="T39" fmla="*/ 564 h 756"/>
                <a:gd name="T40" fmla="*/ 631 w 699"/>
                <a:gd name="T41" fmla="*/ 580 h 756"/>
                <a:gd name="T42" fmla="*/ 607 w 699"/>
                <a:gd name="T43" fmla="*/ 588 h 756"/>
                <a:gd name="T44" fmla="*/ 473 w 699"/>
                <a:gd name="T45" fmla="*/ 664 h 756"/>
                <a:gd name="T46" fmla="*/ 449 w 699"/>
                <a:gd name="T47" fmla="*/ 678 h 756"/>
                <a:gd name="T48" fmla="*/ 405 w 699"/>
                <a:gd name="T49" fmla="*/ 684 h 756"/>
                <a:gd name="T50" fmla="*/ 375 w 699"/>
                <a:gd name="T51" fmla="*/ 690 h 756"/>
                <a:gd name="T52" fmla="*/ 267 w 699"/>
                <a:gd name="T53" fmla="*/ 684 h 756"/>
                <a:gd name="T54" fmla="*/ 259 w 699"/>
                <a:gd name="T55" fmla="*/ 722 h 756"/>
                <a:gd name="T56" fmla="*/ 241 w 699"/>
                <a:gd name="T57" fmla="*/ 756 h 756"/>
                <a:gd name="T58" fmla="*/ 185 w 699"/>
                <a:gd name="T59" fmla="*/ 728 h 756"/>
                <a:gd name="T60" fmla="*/ 163 w 699"/>
                <a:gd name="T61" fmla="*/ 720 h 756"/>
                <a:gd name="T62" fmla="*/ 151 w 699"/>
                <a:gd name="T63" fmla="*/ 716 h 756"/>
                <a:gd name="T64" fmla="*/ 195 w 699"/>
                <a:gd name="T65" fmla="*/ 674 h 756"/>
                <a:gd name="T66" fmla="*/ 211 w 699"/>
                <a:gd name="T67" fmla="*/ 644 h 756"/>
                <a:gd name="T68" fmla="*/ 209 w 699"/>
                <a:gd name="T69" fmla="*/ 626 h 756"/>
                <a:gd name="T70" fmla="*/ 195 w 699"/>
                <a:gd name="T71" fmla="*/ 620 h 756"/>
                <a:gd name="T72" fmla="*/ 165 w 699"/>
                <a:gd name="T73" fmla="*/ 596 h 756"/>
                <a:gd name="T74" fmla="*/ 99 w 699"/>
                <a:gd name="T75" fmla="*/ 534 h 756"/>
                <a:gd name="T76" fmla="*/ 61 w 699"/>
                <a:gd name="T77" fmla="*/ 506 h 756"/>
                <a:gd name="T78" fmla="*/ 23 w 699"/>
                <a:gd name="T79" fmla="*/ 470 h 756"/>
                <a:gd name="T80" fmla="*/ 7 w 699"/>
                <a:gd name="T81" fmla="*/ 434 h 756"/>
                <a:gd name="T82" fmla="*/ 5 w 699"/>
                <a:gd name="T83" fmla="*/ 396 h 756"/>
                <a:gd name="T84" fmla="*/ 1 w 699"/>
                <a:gd name="T85" fmla="*/ 392 h 75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0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>
                <a:gd name="T0" fmla="*/ 0 w 109"/>
                <a:gd name="T1" fmla="*/ 0 h 156"/>
                <a:gd name="T2" fmla="*/ 10 w 109"/>
                <a:gd name="T3" fmla="*/ 1 h 156"/>
                <a:gd name="T4" fmla="*/ 40 w 109"/>
                <a:gd name="T5" fmla="*/ 5 h 156"/>
                <a:gd name="T6" fmla="*/ 79 w 109"/>
                <a:gd name="T7" fmla="*/ 16 h 156"/>
                <a:gd name="T8" fmla="*/ 125 w 109"/>
                <a:gd name="T9" fmla="*/ 32 h 156"/>
                <a:gd name="T10" fmla="*/ 167 w 109"/>
                <a:gd name="T11" fmla="*/ 58 h 156"/>
                <a:gd name="T12" fmla="*/ 206 w 109"/>
                <a:gd name="T13" fmla="*/ 93 h 156"/>
                <a:gd name="T14" fmla="*/ 230 w 109"/>
                <a:gd name="T15" fmla="*/ 142 h 156"/>
                <a:gd name="T16" fmla="*/ 235 w 109"/>
                <a:gd name="T17" fmla="*/ 206 h 156"/>
                <a:gd name="T18" fmla="*/ 225 w 109"/>
                <a:gd name="T19" fmla="*/ 206 h 156"/>
                <a:gd name="T20" fmla="*/ 213 w 109"/>
                <a:gd name="T21" fmla="*/ 206 h 156"/>
                <a:gd name="T22" fmla="*/ 201 w 109"/>
                <a:gd name="T23" fmla="*/ 206 h 156"/>
                <a:gd name="T24" fmla="*/ 186 w 109"/>
                <a:gd name="T25" fmla="*/ 202 h 156"/>
                <a:gd name="T26" fmla="*/ 174 w 109"/>
                <a:gd name="T27" fmla="*/ 201 h 156"/>
                <a:gd name="T28" fmla="*/ 160 w 109"/>
                <a:gd name="T29" fmla="*/ 197 h 156"/>
                <a:gd name="T30" fmla="*/ 142 w 109"/>
                <a:gd name="T31" fmla="*/ 191 h 156"/>
                <a:gd name="T32" fmla="*/ 125 w 109"/>
                <a:gd name="T33" fmla="*/ 183 h 156"/>
                <a:gd name="T34" fmla="*/ 114 w 109"/>
                <a:gd name="T35" fmla="*/ 166 h 156"/>
                <a:gd name="T36" fmla="*/ 114 w 109"/>
                <a:gd name="T37" fmla="*/ 146 h 156"/>
                <a:gd name="T38" fmla="*/ 120 w 109"/>
                <a:gd name="T39" fmla="*/ 126 h 156"/>
                <a:gd name="T40" fmla="*/ 126 w 109"/>
                <a:gd name="T41" fmla="*/ 105 h 156"/>
                <a:gd name="T42" fmla="*/ 120 w 109"/>
                <a:gd name="T43" fmla="*/ 81 h 156"/>
                <a:gd name="T44" fmla="*/ 103 w 109"/>
                <a:gd name="T45" fmla="*/ 56 h 156"/>
                <a:gd name="T46" fmla="*/ 68 w 109"/>
                <a:gd name="T47" fmla="*/ 31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1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13 w 54"/>
                <a:gd name="T5" fmla="*/ 3 h 40"/>
                <a:gd name="T6" fmla="*/ 29 w 54"/>
                <a:gd name="T7" fmla="*/ 12 h 40"/>
                <a:gd name="T8" fmla="*/ 48 w 54"/>
                <a:gd name="T9" fmla="*/ 16 h 40"/>
                <a:gd name="T10" fmla="*/ 65 w 54"/>
                <a:gd name="T11" fmla="*/ 19 h 40"/>
                <a:gd name="T12" fmla="*/ 83 w 54"/>
                <a:gd name="T13" fmla="*/ 22 h 40"/>
                <a:gd name="T14" fmla="*/ 101 w 54"/>
                <a:gd name="T15" fmla="*/ 24 h 40"/>
                <a:gd name="T16" fmla="*/ 121 w 54"/>
                <a:gd name="T17" fmla="*/ 20 h 40"/>
                <a:gd name="T18" fmla="*/ 119 w 54"/>
                <a:gd name="T19" fmla="*/ 33 h 40"/>
                <a:gd name="T20" fmla="*/ 112 w 54"/>
                <a:gd name="T21" fmla="*/ 44 h 40"/>
                <a:gd name="T22" fmla="*/ 99 w 54"/>
                <a:gd name="T23" fmla="*/ 51 h 40"/>
                <a:gd name="T24" fmla="*/ 82 w 54"/>
                <a:gd name="T25" fmla="*/ 53 h 40"/>
                <a:gd name="T26" fmla="*/ 62 w 54"/>
                <a:gd name="T27" fmla="*/ 52 h 40"/>
                <a:gd name="T28" fmla="*/ 42 w 54"/>
                <a:gd name="T29" fmla="*/ 43 h 40"/>
                <a:gd name="T30" fmla="*/ 22 w 54"/>
                <a:gd name="T31" fmla="*/ 28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2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>
                <a:gd name="T0" fmla="*/ 0 w 118"/>
                <a:gd name="T1" fmla="*/ 0 h 209"/>
                <a:gd name="T2" fmla="*/ 6 w 118"/>
                <a:gd name="T3" fmla="*/ 8 h 209"/>
                <a:gd name="T4" fmla="*/ 15 w 118"/>
                <a:gd name="T5" fmla="*/ 19 h 209"/>
                <a:gd name="T6" fmla="*/ 26 w 118"/>
                <a:gd name="T7" fmla="*/ 33 h 209"/>
                <a:gd name="T8" fmla="*/ 38 w 118"/>
                <a:gd name="T9" fmla="*/ 51 h 209"/>
                <a:gd name="T10" fmla="*/ 54 w 118"/>
                <a:gd name="T11" fmla="*/ 72 h 209"/>
                <a:gd name="T12" fmla="*/ 67 w 118"/>
                <a:gd name="T13" fmla="*/ 94 h 209"/>
                <a:gd name="T14" fmla="*/ 79 w 118"/>
                <a:gd name="T15" fmla="*/ 119 h 209"/>
                <a:gd name="T16" fmla="*/ 87 w 118"/>
                <a:gd name="T17" fmla="*/ 146 h 209"/>
                <a:gd name="T18" fmla="*/ 94 w 118"/>
                <a:gd name="T19" fmla="*/ 175 h 209"/>
                <a:gd name="T20" fmla="*/ 91 w 118"/>
                <a:gd name="T21" fmla="*/ 209 h 209"/>
                <a:gd name="T22" fmla="*/ 118 w 118"/>
                <a:gd name="T23" fmla="*/ 209 h 209"/>
                <a:gd name="T24" fmla="*/ 117 w 118"/>
                <a:gd name="T25" fmla="*/ 177 h 209"/>
                <a:gd name="T26" fmla="*/ 104 w 118"/>
                <a:gd name="T27" fmla="*/ 119 h 209"/>
                <a:gd name="T28" fmla="*/ 82 w 118"/>
                <a:gd name="T29" fmla="*/ 69 h 209"/>
                <a:gd name="T30" fmla="*/ 47 w 118"/>
                <a:gd name="T31" fmla="*/ 27 h 209"/>
                <a:gd name="T32" fmla="*/ 0 w 118"/>
                <a:gd name="T33" fmla="*/ 0 h 20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3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>
                <a:gd name="T0" fmla="*/ 103 w 130"/>
                <a:gd name="T1" fmla="*/ 0 h 128"/>
                <a:gd name="T2" fmla="*/ 130 w 130"/>
                <a:gd name="T3" fmla="*/ 128 h 128"/>
                <a:gd name="T4" fmla="*/ 125 w 130"/>
                <a:gd name="T5" fmla="*/ 126 h 128"/>
                <a:gd name="T6" fmla="*/ 111 w 130"/>
                <a:gd name="T7" fmla="*/ 121 h 128"/>
                <a:gd name="T8" fmla="*/ 92 w 130"/>
                <a:gd name="T9" fmla="*/ 111 h 128"/>
                <a:gd name="T10" fmla="*/ 68 w 130"/>
                <a:gd name="T11" fmla="*/ 103 h 128"/>
                <a:gd name="T12" fmla="*/ 41 w 130"/>
                <a:gd name="T13" fmla="*/ 94 h 128"/>
                <a:gd name="T14" fmla="*/ 19 w 130"/>
                <a:gd name="T15" fmla="*/ 90 h 128"/>
                <a:gd name="T16" fmla="*/ 0 w 130"/>
                <a:gd name="T17" fmla="*/ 93 h 128"/>
                <a:gd name="T18" fmla="*/ 0 w 130"/>
                <a:gd name="T19" fmla="*/ 72 h 128"/>
                <a:gd name="T20" fmla="*/ 12 w 130"/>
                <a:gd name="T21" fmla="*/ 70 h 128"/>
                <a:gd name="T22" fmla="*/ 24 w 130"/>
                <a:gd name="T23" fmla="*/ 66 h 128"/>
                <a:gd name="T24" fmla="*/ 38 w 130"/>
                <a:gd name="T25" fmla="*/ 66 h 128"/>
                <a:gd name="T26" fmla="*/ 51 w 130"/>
                <a:gd name="T27" fmla="*/ 67 h 128"/>
                <a:gd name="T28" fmla="*/ 65 w 130"/>
                <a:gd name="T29" fmla="*/ 70 h 128"/>
                <a:gd name="T30" fmla="*/ 78 w 130"/>
                <a:gd name="T31" fmla="*/ 78 h 128"/>
                <a:gd name="T32" fmla="*/ 81 w 130"/>
                <a:gd name="T33" fmla="*/ 74 h 128"/>
                <a:gd name="T34" fmla="*/ 81 w 130"/>
                <a:gd name="T35" fmla="*/ 58 h 128"/>
                <a:gd name="T36" fmla="*/ 82 w 130"/>
                <a:gd name="T37" fmla="*/ 37 h 128"/>
                <a:gd name="T38" fmla="*/ 82 w 130"/>
                <a:gd name="T39" fmla="*/ 29 h 128"/>
                <a:gd name="T40" fmla="*/ 80 w 130"/>
                <a:gd name="T41" fmla="*/ 29 h 128"/>
                <a:gd name="T42" fmla="*/ 77 w 130"/>
                <a:gd name="T43" fmla="*/ 27 h 128"/>
                <a:gd name="T44" fmla="*/ 76 w 130"/>
                <a:gd name="T45" fmla="*/ 22 h 128"/>
                <a:gd name="T46" fmla="*/ 75 w 130"/>
                <a:gd name="T47" fmla="*/ 19 h 128"/>
                <a:gd name="T48" fmla="*/ 76 w 130"/>
                <a:gd name="T49" fmla="*/ 15 h 128"/>
                <a:gd name="T50" fmla="*/ 79 w 130"/>
                <a:gd name="T51" fmla="*/ 10 h 128"/>
                <a:gd name="T52" fmla="*/ 89 w 130"/>
                <a:gd name="T53" fmla="*/ 6 h 128"/>
                <a:gd name="T54" fmla="*/ 103 w 130"/>
                <a:gd name="T55" fmla="*/ 0 h 12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4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>
                <a:gd name="T0" fmla="*/ 37 w 47"/>
                <a:gd name="T1" fmla="*/ 0 h 86"/>
                <a:gd name="T2" fmla="*/ 15 w 47"/>
                <a:gd name="T3" fmla="*/ 37 h 86"/>
                <a:gd name="T4" fmla="*/ 0 w 47"/>
                <a:gd name="T5" fmla="*/ 59 h 86"/>
                <a:gd name="T6" fmla="*/ 0 w 47"/>
                <a:gd name="T7" fmla="*/ 86 h 86"/>
                <a:gd name="T8" fmla="*/ 8 w 47"/>
                <a:gd name="T9" fmla="*/ 82 h 86"/>
                <a:gd name="T10" fmla="*/ 20 w 47"/>
                <a:gd name="T11" fmla="*/ 73 h 86"/>
                <a:gd name="T12" fmla="*/ 33 w 47"/>
                <a:gd name="T13" fmla="*/ 63 h 86"/>
                <a:gd name="T14" fmla="*/ 42 w 47"/>
                <a:gd name="T15" fmla="*/ 51 h 86"/>
                <a:gd name="T16" fmla="*/ 47 w 47"/>
                <a:gd name="T17" fmla="*/ 36 h 86"/>
                <a:gd name="T18" fmla="*/ 46 w 47"/>
                <a:gd name="T19" fmla="*/ 19 h 86"/>
                <a:gd name="T20" fmla="*/ 37 w 47"/>
                <a:gd name="T21" fmla="*/ 0 h 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5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>
                <a:gd name="T0" fmla="*/ 0 w 497"/>
                <a:gd name="T1" fmla="*/ 13 h 740"/>
                <a:gd name="T2" fmla="*/ 41 w 497"/>
                <a:gd name="T3" fmla="*/ 4 h 740"/>
                <a:gd name="T4" fmla="*/ 101 w 497"/>
                <a:gd name="T5" fmla="*/ 0 h 740"/>
                <a:gd name="T6" fmla="*/ 170 w 497"/>
                <a:gd name="T7" fmla="*/ 4 h 740"/>
                <a:gd name="T8" fmla="*/ 248 w 497"/>
                <a:gd name="T9" fmla="*/ 21 h 740"/>
                <a:gd name="T10" fmla="*/ 323 w 497"/>
                <a:gd name="T11" fmla="*/ 50 h 740"/>
                <a:gd name="T12" fmla="*/ 382 w 497"/>
                <a:gd name="T13" fmla="*/ 90 h 740"/>
                <a:gd name="T14" fmla="*/ 428 w 497"/>
                <a:gd name="T15" fmla="*/ 141 h 740"/>
                <a:gd name="T16" fmla="*/ 463 w 497"/>
                <a:gd name="T17" fmla="*/ 199 h 740"/>
                <a:gd name="T18" fmla="*/ 485 w 497"/>
                <a:gd name="T19" fmla="*/ 262 h 740"/>
                <a:gd name="T20" fmla="*/ 496 w 497"/>
                <a:gd name="T21" fmla="*/ 327 h 740"/>
                <a:gd name="T22" fmla="*/ 497 w 497"/>
                <a:gd name="T23" fmla="*/ 396 h 740"/>
                <a:gd name="T24" fmla="*/ 487 w 497"/>
                <a:gd name="T25" fmla="*/ 462 h 740"/>
                <a:gd name="T26" fmla="*/ 470 w 497"/>
                <a:gd name="T27" fmla="*/ 527 h 740"/>
                <a:gd name="T28" fmla="*/ 443 w 497"/>
                <a:gd name="T29" fmla="*/ 586 h 740"/>
                <a:gd name="T30" fmla="*/ 406 w 497"/>
                <a:gd name="T31" fmla="*/ 639 h 740"/>
                <a:gd name="T32" fmla="*/ 364 w 497"/>
                <a:gd name="T33" fmla="*/ 683 h 740"/>
                <a:gd name="T34" fmla="*/ 315 w 497"/>
                <a:gd name="T35" fmla="*/ 715 h 740"/>
                <a:gd name="T36" fmla="*/ 259 w 497"/>
                <a:gd name="T37" fmla="*/ 736 h 740"/>
                <a:gd name="T38" fmla="*/ 198 w 497"/>
                <a:gd name="T39" fmla="*/ 740 h 740"/>
                <a:gd name="T40" fmla="*/ 131 w 497"/>
                <a:gd name="T41" fmla="*/ 727 h 740"/>
                <a:gd name="T42" fmla="*/ 167 w 497"/>
                <a:gd name="T43" fmla="*/ 728 h 740"/>
                <a:gd name="T44" fmla="*/ 204 w 497"/>
                <a:gd name="T45" fmla="*/ 718 h 740"/>
                <a:gd name="T46" fmla="*/ 238 w 497"/>
                <a:gd name="T47" fmla="*/ 700 h 740"/>
                <a:gd name="T48" fmla="*/ 272 w 497"/>
                <a:gd name="T49" fmla="*/ 670 h 740"/>
                <a:gd name="T50" fmla="*/ 304 w 497"/>
                <a:gd name="T51" fmla="*/ 635 h 740"/>
                <a:gd name="T52" fmla="*/ 333 w 497"/>
                <a:gd name="T53" fmla="*/ 594 h 740"/>
                <a:gd name="T54" fmla="*/ 358 w 497"/>
                <a:gd name="T55" fmla="*/ 549 h 740"/>
                <a:gd name="T56" fmla="*/ 381 w 497"/>
                <a:gd name="T57" fmla="*/ 500 h 740"/>
                <a:gd name="T58" fmla="*/ 396 w 497"/>
                <a:gd name="T59" fmla="*/ 449 h 740"/>
                <a:gd name="T60" fmla="*/ 408 w 497"/>
                <a:gd name="T61" fmla="*/ 397 h 740"/>
                <a:gd name="T62" fmla="*/ 414 w 497"/>
                <a:gd name="T63" fmla="*/ 346 h 740"/>
                <a:gd name="T64" fmla="*/ 412 w 497"/>
                <a:gd name="T65" fmla="*/ 296 h 740"/>
                <a:gd name="T66" fmla="*/ 402 w 497"/>
                <a:gd name="T67" fmla="*/ 251 h 740"/>
                <a:gd name="T68" fmla="*/ 384 w 497"/>
                <a:gd name="T69" fmla="*/ 208 h 740"/>
                <a:gd name="T70" fmla="*/ 357 w 497"/>
                <a:gd name="T71" fmla="*/ 172 h 740"/>
                <a:gd name="T72" fmla="*/ 320 w 497"/>
                <a:gd name="T73" fmla="*/ 142 h 740"/>
                <a:gd name="T74" fmla="*/ 260 w 497"/>
                <a:gd name="T75" fmla="*/ 107 h 740"/>
                <a:gd name="T76" fmla="*/ 203 w 497"/>
                <a:gd name="T77" fmla="*/ 82 h 740"/>
                <a:gd name="T78" fmla="*/ 154 w 497"/>
                <a:gd name="T79" fmla="*/ 65 h 740"/>
                <a:gd name="T80" fmla="*/ 108 w 497"/>
                <a:gd name="T81" fmla="*/ 56 h 740"/>
                <a:gd name="T82" fmla="*/ 68 w 497"/>
                <a:gd name="T83" fmla="*/ 55 h 740"/>
                <a:gd name="T84" fmla="*/ 32 w 497"/>
                <a:gd name="T85" fmla="*/ 61 h 740"/>
                <a:gd name="T86" fmla="*/ 0 w 497"/>
                <a:gd name="T87" fmla="*/ 70 h 740"/>
                <a:gd name="T88" fmla="*/ 0 w 497"/>
                <a:gd name="T89" fmla="*/ 13 h 74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6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29 h 237"/>
                <a:gd name="T4" fmla="*/ 9 w 257"/>
                <a:gd name="T5" fmla="*/ 58 h 237"/>
                <a:gd name="T6" fmla="*/ 20 w 257"/>
                <a:gd name="T7" fmla="*/ 87 h 237"/>
                <a:gd name="T8" fmla="*/ 36 w 257"/>
                <a:gd name="T9" fmla="*/ 112 h 237"/>
                <a:gd name="T10" fmla="*/ 58 w 257"/>
                <a:gd name="T11" fmla="*/ 135 h 237"/>
                <a:gd name="T12" fmla="*/ 86 w 257"/>
                <a:gd name="T13" fmla="*/ 161 h 237"/>
                <a:gd name="T14" fmla="*/ 122 w 257"/>
                <a:gd name="T15" fmla="*/ 184 h 237"/>
                <a:gd name="T16" fmla="*/ 163 w 257"/>
                <a:gd name="T17" fmla="*/ 203 h 237"/>
                <a:gd name="T18" fmla="*/ 216 w 257"/>
                <a:gd name="T19" fmla="*/ 222 h 237"/>
                <a:gd name="T20" fmla="*/ 276 w 257"/>
                <a:gd name="T21" fmla="*/ 237 h 237"/>
                <a:gd name="T22" fmla="*/ 340 w 257"/>
                <a:gd name="T23" fmla="*/ 250 h 237"/>
                <a:gd name="T24" fmla="*/ 419 w 257"/>
                <a:gd name="T25" fmla="*/ 261 h 237"/>
                <a:gd name="T26" fmla="*/ 505 w 257"/>
                <a:gd name="T27" fmla="*/ 267 h 237"/>
                <a:gd name="T28" fmla="*/ 604 w 257"/>
                <a:gd name="T29" fmla="*/ 271 h 237"/>
                <a:gd name="T30" fmla="*/ 705 w 257"/>
                <a:gd name="T31" fmla="*/ 270 h 237"/>
                <a:gd name="T32" fmla="*/ 825 w 257"/>
                <a:gd name="T33" fmla="*/ 265 h 237"/>
                <a:gd name="T34" fmla="*/ 720 w 257"/>
                <a:gd name="T35" fmla="*/ 259 h 237"/>
                <a:gd name="T36" fmla="*/ 625 w 257"/>
                <a:gd name="T37" fmla="*/ 251 h 237"/>
                <a:gd name="T38" fmla="*/ 546 w 257"/>
                <a:gd name="T39" fmla="*/ 242 h 237"/>
                <a:gd name="T40" fmla="*/ 475 w 257"/>
                <a:gd name="T41" fmla="*/ 233 h 237"/>
                <a:gd name="T42" fmla="*/ 411 w 257"/>
                <a:gd name="T43" fmla="*/ 221 h 237"/>
                <a:gd name="T44" fmla="*/ 360 w 257"/>
                <a:gd name="T45" fmla="*/ 208 h 237"/>
                <a:gd name="T46" fmla="*/ 312 w 257"/>
                <a:gd name="T47" fmla="*/ 193 h 237"/>
                <a:gd name="T48" fmla="*/ 269 w 257"/>
                <a:gd name="T49" fmla="*/ 177 h 237"/>
                <a:gd name="T50" fmla="*/ 229 w 257"/>
                <a:gd name="T51" fmla="*/ 161 h 237"/>
                <a:gd name="T52" fmla="*/ 197 w 257"/>
                <a:gd name="T53" fmla="*/ 142 h 237"/>
                <a:gd name="T54" fmla="*/ 169 w 257"/>
                <a:gd name="T55" fmla="*/ 123 h 237"/>
                <a:gd name="T56" fmla="*/ 139 w 257"/>
                <a:gd name="T57" fmla="*/ 100 h 237"/>
                <a:gd name="T58" fmla="*/ 106 w 257"/>
                <a:gd name="T59" fmla="*/ 78 h 237"/>
                <a:gd name="T60" fmla="*/ 74 w 257"/>
                <a:gd name="T61" fmla="*/ 55 h 237"/>
                <a:gd name="T62" fmla="*/ 37 w 257"/>
                <a:gd name="T63" fmla="*/ 28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7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>
                <a:gd name="T0" fmla="*/ 255 w 124"/>
                <a:gd name="T1" fmla="*/ 0 h 110"/>
                <a:gd name="T2" fmla="*/ 408 w 124"/>
                <a:gd name="T3" fmla="*/ 129 h 110"/>
                <a:gd name="T4" fmla="*/ 396 w 124"/>
                <a:gd name="T5" fmla="*/ 128 h 110"/>
                <a:gd name="T6" fmla="*/ 352 w 124"/>
                <a:gd name="T7" fmla="*/ 125 h 110"/>
                <a:gd name="T8" fmla="*/ 294 w 124"/>
                <a:gd name="T9" fmla="*/ 121 h 110"/>
                <a:gd name="T10" fmla="*/ 225 w 124"/>
                <a:gd name="T11" fmla="*/ 119 h 110"/>
                <a:gd name="T12" fmla="*/ 148 w 124"/>
                <a:gd name="T13" fmla="*/ 116 h 110"/>
                <a:gd name="T14" fmla="*/ 84 w 124"/>
                <a:gd name="T15" fmla="*/ 117 h 110"/>
                <a:gd name="T16" fmla="*/ 30 w 124"/>
                <a:gd name="T17" fmla="*/ 122 h 110"/>
                <a:gd name="T18" fmla="*/ 0 w 124"/>
                <a:gd name="T19" fmla="*/ 131 h 110"/>
                <a:gd name="T20" fmla="*/ 12 w 124"/>
                <a:gd name="T21" fmla="*/ 117 h 110"/>
                <a:gd name="T22" fmla="*/ 27 w 124"/>
                <a:gd name="T23" fmla="*/ 106 h 110"/>
                <a:gd name="T24" fmla="*/ 54 w 124"/>
                <a:gd name="T25" fmla="*/ 98 h 110"/>
                <a:gd name="T26" fmla="*/ 84 w 124"/>
                <a:gd name="T27" fmla="*/ 91 h 110"/>
                <a:gd name="T28" fmla="*/ 119 w 124"/>
                <a:gd name="T29" fmla="*/ 86 h 110"/>
                <a:gd name="T30" fmla="*/ 154 w 124"/>
                <a:gd name="T31" fmla="*/ 85 h 110"/>
                <a:gd name="T32" fmla="*/ 193 w 124"/>
                <a:gd name="T33" fmla="*/ 85 h 110"/>
                <a:gd name="T34" fmla="*/ 237 w 124"/>
                <a:gd name="T35" fmla="*/ 89 h 110"/>
                <a:gd name="T36" fmla="*/ 240 w 124"/>
                <a:gd name="T37" fmla="*/ 85 h 110"/>
                <a:gd name="T38" fmla="*/ 230 w 124"/>
                <a:gd name="T39" fmla="*/ 68 h 110"/>
                <a:gd name="T40" fmla="*/ 220 w 124"/>
                <a:gd name="T41" fmla="*/ 46 h 110"/>
                <a:gd name="T42" fmla="*/ 215 w 124"/>
                <a:gd name="T43" fmla="*/ 35 h 110"/>
                <a:gd name="T44" fmla="*/ 207 w 124"/>
                <a:gd name="T45" fmla="*/ 35 h 110"/>
                <a:gd name="T46" fmla="*/ 199 w 124"/>
                <a:gd name="T47" fmla="*/ 33 h 110"/>
                <a:gd name="T48" fmla="*/ 193 w 124"/>
                <a:gd name="T49" fmla="*/ 30 h 110"/>
                <a:gd name="T50" fmla="*/ 189 w 124"/>
                <a:gd name="T51" fmla="*/ 27 h 110"/>
                <a:gd name="T52" fmla="*/ 189 w 124"/>
                <a:gd name="T53" fmla="*/ 23 h 110"/>
                <a:gd name="T54" fmla="*/ 193 w 124"/>
                <a:gd name="T55" fmla="*/ 18 h 110"/>
                <a:gd name="T56" fmla="*/ 218 w 124"/>
                <a:gd name="T57" fmla="*/ 8 h 110"/>
                <a:gd name="T58" fmla="*/ 255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8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>
                <a:gd name="T0" fmla="*/ 0 w 109"/>
                <a:gd name="T1" fmla="*/ 0 h 156"/>
                <a:gd name="T2" fmla="*/ 16 w 109"/>
                <a:gd name="T3" fmla="*/ 1 h 156"/>
                <a:gd name="T4" fmla="*/ 58 w 109"/>
                <a:gd name="T5" fmla="*/ 5 h 156"/>
                <a:gd name="T6" fmla="*/ 121 w 109"/>
                <a:gd name="T7" fmla="*/ 12 h 156"/>
                <a:gd name="T8" fmla="*/ 192 w 109"/>
                <a:gd name="T9" fmla="*/ 28 h 156"/>
                <a:gd name="T10" fmla="*/ 259 w 109"/>
                <a:gd name="T11" fmla="*/ 48 h 156"/>
                <a:gd name="T12" fmla="*/ 317 w 109"/>
                <a:gd name="T13" fmla="*/ 79 h 156"/>
                <a:gd name="T14" fmla="*/ 353 w 109"/>
                <a:gd name="T15" fmla="*/ 120 h 156"/>
                <a:gd name="T16" fmla="*/ 360 w 109"/>
                <a:gd name="T17" fmla="*/ 172 h 156"/>
                <a:gd name="T18" fmla="*/ 349 w 109"/>
                <a:gd name="T19" fmla="*/ 172 h 156"/>
                <a:gd name="T20" fmla="*/ 329 w 109"/>
                <a:gd name="T21" fmla="*/ 172 h 156"/>
                <a:gd name="T22" fmla="*/ 307 w 109"/>
                <a:gd name="T23" fmla="*/ 172 h 156"/>
                <a:gd name="T24" fmla="*/ 287 w 109"/>
                <a:gd name="T25" fmla="*/ 170 h 156"/>
                <a:gd name="T26" fmla="*/ 267 w 109"/>
                <a:gd name="T27" fmla="*/ 169 h 156"/>
                <a:gd name="T28" fmla="*/ 245 w 109"/>
                <a:gd name="T29" fmla="*/ 166 h 156"/>
                <a:gd name="T30" fmla="*/ 218 w 109"/>
                <a:gd name="T31" fmla="*/ 161 h 156"/>
                <a:gd name="T32" fmla="*/ 192 w 109"/>
                <a:gd name="T33" fmla="*/ 155 h 156"/>
                <a:gd name="T34" fmla="*/ 174 w 109"/>
                <a:gd name="T35" fmla="*/ 138 h 156"/>
                <a:gd name="T36" fmla="*/ 174 w 109"/>
                <a:gd name="T37" fmla="*/ 123 h 156"/>
                <a:gd name="T38" fmla="*/ 186 w 109"/>
                <a:gd name="T39" fmla="*/ 107 h 156"/>
                <a:gd name="T40" fmla="*/ 197 w 109"/>
                <a:gd name="T41" fmla="*/ 88 h 156"/>
                <a:gd name="T42" fmla="*/ 186 w 109"/>
                <a:gd name="T43" fmla="*/ 70 h 156"/>
                <a:gd name="T44" fmla="*/ 160 w 109"/>
                <a:gd name="T45" fmla="*/ 47 h 156"/>
                <a:gd name="T46" fmla="*/ 104 w 109"/>
                <a:gd name="T47" fmla="*/ 27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9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>
                <a:gd name="T0" fmla="*/ 104 w 46"/>
                <a:gd name="T1" fmla="*/ 0 h 94"/>
                <a:gd name="T2" fmla="*/ 66 w 46"/>
                <a:gd name="T3" fmla="*/ 42 h 94"/>
                <a:gd name="T4" fmla="*/ 49 w 46"/>
                <a:gd name="T5" fmla="*/ 70 h 94"/>
                <a:gd name="T6" fmla="*/ 36 w 46"/>
                <a:gd name="T7" fmla="*/ 91 h 94"/>
                <a:gd name="T8" fmla="*/ 0 w 46"/>
                <a:gd name="T9" fmla="*/ 106 h 94"/>
                <a:gd name="T10" fmla="*/ 40 w 46"/>
                <a:gd name="T11" fmla="*/ 100 h 94"/>
                <a:gd name="T12" fmla="*/ 77 w 46"/>
                <a:gd name="T13" fmla="*/ 92 h 94"/>
                <a:gd name="T14" fmla="*/ 105 w 46"/>
                <a:gd name="T15" fmla="*/ 77 h 94"/>
                <a:gd name="T16" fmla="*/ 132 w 46"/>
                <a:gd name="T17" fmla="*/ 65 h 94"/>
                <a:gd name="T18" fmla="*/ 150 w 46"/>
                <a:gd name="T19" fmla="*/ 49 h 94"/>
                <a:gd name="T20" fmla="*/ 152 w 46"/>
                <a:gd name="T21" fmla="*/ 34 h 94"/>
                <a:gd name="T22" fmla="*/ 140 w 46"/>
                <a:gd name="T23" fmla="*/ 15 h 94"/>
                <a:gd name="T24" fmla="*/ 104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0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20 w 54"/>
                <a:gd name="T5" fmla="*/ 3 h 40"/>
                <a:gd name="T6" fmla="*/ 41 w 54"/>
                <a:gd name="T7" fmla="*/ 8 h 40"/>
                <a:gd name="T8" fmla="*/ 65 w 54"/>
                <a:gd name="T9" fmla="*/ 12 h 40"/>
                <a:gd name="T10" fmla="*/ 92 w 54"/>
                <a:gd name="T11" fmla="*/ 15 h 40"/>
                <a:gd name="T12" fmla="*/ 121 w 54"/>
                <a:gd name="T13" fmla="*/ 17 h 40"/>
                <a:gd name="T14" fmla="*/ 144 w 54"/>
                <a:gd name="T15" fmla="*/ 18 h 40"/>
                <a:gd name="T16" fmla="*/ 171 w 54"/>
                <a:gd name="T17" fmla="*/ 16 h 40"/>
                <a:gd name="T18" fmla="*/ 169 w 54"/>
                <a:gd name="T19" fmla="*/ 29 h 40"/>
                <a:gd name="T20" fmla="*/ 159 w 54"/>
                <a:gd name="T21" fmla="*/ 37 h 40"/>
                <a:gd name="T22" fmla="*/ 140 w 54"/>
                <a:gd name="T23" fmla="*/ 42 h 40"/>
                <a:gd name="T24" fmla="*/ 116 w 54"/>
                <a:gd name="T25" fmla="*/ 44 h 40"/>
                <a:gd name="T26" fmla="*/ 87 w 54"/>
                <a:gd name="T27" fmla="*/ 43 h 40"/>
                <a:gd name="T28" fmla="*/ 59 w 54"/>
                <a:gd name="T29" fmla="*/ 36 h 40"/>
                <a:gd name="T30" fmla="*/ 31 w 54"/>
                <a:gd name="T31" fmla="*/ 24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1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>
                <a:gd name="T0" fmla="*/ 264 w 360"/>
                <a:gd name="T1" fmla="*/ 0 h 650"/>
                <a:gd name="T2" fmla="*/ 269 w 360"/>
                <a:gd name="T3" fmla="*/ 9 h 650"/>
                <a:gd name="T4" fmla="*/ 277 w 360"/>
                <a:gd name="T5" fmla="*/ 22 h 650"/>
                <a:gd name="T6" fmla="*/ 286 w 360"/>
                <a:gd name="T7" fmla="*/ 39 h 650"/>
                <a:gd name="T8" fmla="*/ 297 w 360"/>
                <a:gd name="T9" fmla="*/ 58 h 650"/>
                <a:gd name="T10" fmla="*/ 309 w 360"/>
                <a:gd name="T11" fmla="*/ 83 h 650"/>
                <a:gd name="T12" fmla="*/ 319 w 360"/>
                <a:gd name="T13" fmla="*/ 108 h 650"/>
                <a:gd name="T14" fmla="*/ 329 w 360"/>
                <a:gd name="T15" fmla="*/ 136 h 650"/>
                <a:gd name="T16" fmla="*/ 333 w 360"/>
                <a:gd name="T17" fmla="*/ 163 h 650"/>
                <a:gd name="T18" fmla="*/ 336 w 360"/>
                <a:gd name="T19" fmla="*/ 193 h 650"/>
                <a:gd name="T20" fmla="*/ 332 w 360"/>
                <a:gd name="T21" fmla="*/ 223 h 650"/>
                <a:gd name="T22" fmla="*/ 323 w 360"/>
                <a:gd name="T23" fmla="*/ 255 h 650"/>
                <a:gd name="T24" fmla="*/ 310 w 360"/>
                <a:gd name="T25" fmla="*/ 285 h 650"/>
                <a:gd name="T26" fmla="*/ 287 w 360"/>
                <a:gd name="T27" fmla="*/ 315 h 650"/>
                <a:gd name="T28" fmla="*/ 257 w 360"/>
                <a:gd name="T29" fmla="*/ 343 h 650"/>
                <a:gd name="T30" fmla="*/ 218 w 360"/>
                <a:gd name="T31" fmla="*/ 370 h 650"/>
                <a:gd name="T32" fmla="*/ 167 w 360"/>
                <a:gd name="T33" fmla="*/ 396 h 650"/>
                <a:gd name="T34" fmla="*/ 111 w 360"/>
                <a:gd name="T35" fmla="*/ 425 h 650"/>
                <a:gd name="T36" fmla="*/ 69 w 360"/>
                <a:gd name="T37" fmla="*/ 457 h 650"/>
                <a:gd name="T38" fmla="*/ 35 w 360"/>
                <a:gd name="T39" fmla="*/ 490 h 650"/>
                <a:gd name="T40" fmla="*/ 12 w 360"/>
                <a:gd name="T41" fmla="*/ 526 h 650"/>
                <a:gd name="T42" fmla="*/ 0 w 360"/>
                <a:gd name="T43" fmla="*/ 553 h 650"/>
                <a:gd name="T44" fmla="*/ 0 w 360"/>
                <a:gd name="T45" fmla="*/ 650 h 650"/>
                <a:gd name="T46" fmla="*/ 6 w 360"/>
                <a:gd name="T47" fmla="*/ 628 h 650"/>
                <a:gd name="T48" fmla="*/ 19 w 360"/>
                <a:gd name="T49" fmla="*/ 594 h 650"/>
                <a:gd name="T50" fmla="*/ 43 w 360"/>
                <a:gd name="T51" fmla="*/ 551 h 650"/>
                <a:gd name="T52" fmla="*/ 76 w 360"/>
                <a:gd name="T53" fmla="*/ 503 h 650"/>
                <a:gd name="T54" fmla="*/ 125 w 360"/>
                <a:gd name="T55" fmla="*/ 454 h 650"/>
                <a:gd name="T56" fmla="*/ 190 w 360"/>
                <a:gd name="T57" fmla="*/ 408 h 650"/>
                <a:gd name="T58" fmla="*/ 275 w 360"/>
                <a:gd name="T59" fmla="*/ 365 h 650"/>
                <a:gd name="T60" fmla="*/ 308 w 360"/>
                <a:gd name="T61" fmla="*/ 342 h 650"/>
                <a:gd name="T62" fmla="*/ 335 w 360"/>
                <a:gd name="T63" fmla="*/ 305 h 650"/>
                <a:gd name="T64" fmla="*/ 352 w 360"/>
                <a:gd name="T65" fmla="*/ 255 h 650"/>
                <a:gd name="T66" fmla="*/ 360 w 360"/>
                <a:gd name="T67" fmla="*/ 201 h 650"/>
                <a:gd name="T68" fmla="*/ 356 w 360"/>
                <a:gd name="T69" fmla="*/ 144 h 650"/>
                <a:gd name="T70" fmla="*/ 341 w 360"/>
                <a:gd name="T71" fmla="*/ 88 h 650"/>
                <a:gd name="T72" fmla="*/ 311 w 360"/>
                <a:gd name="T73" fmla="*/ 39 h 650"/>
                <a:gd name="T74" fmla="*/ 264 w 360"/>
                <a:gd name="T75" fmla="*/ 0 h 6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2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>
                <a:gd name="T0" fmla="*/ 54 w 596"/>
                <a:gd name="T1" fmla="*/ 416 h 666"/>
                <a:gd name="T2" fmla="*/ 20 w 596"/>
                <a:gd name="T3" fmla="*/ 384 h 666"/>
                <a:gd name="T4" fmla="*/ 0 w 596"/>
                <a:gd name="T5" fmla="*/ 325 h 666"/>
                <a:gd name="T6" fmla="*/ 12 w 596"/>
                <a:gd name="T7" fmla="*/ 250 h 666"/>
                <a:gd name="T8" fmla="*/ 84 w 596"/>
                <a:gd name="T9" fmla="*/ 171 h 666"/>
                <a:gd name="T10" fmla="*/ 228 w 596"/>
                <a:gd name="T11" fmla="*/ 96 h 666"/>
                <a:gd name="T12" fmla="*/ 471 w 596"/>
                <a:gd name="T13" fmla="*/ 35 h 666"/>
                <a:gd name="T14" fmla="*/ 817 w 596"/>
                <a:gd name="T15" fmla="*/ 2 h 666"/>
                <a:gd name="T16" fmla="*/ 1260 w 596"/>
                <a:gd name="T17" fmla="*/ 9 h 666"/>
                <a:gd name="T18" fmla="*/ 1603 w 596"/>
                <a:gd name="T19" fmla="*/ 76 h 666"/>
                <a:gd name="T20" fmla="*/ 1835 w 596"/>
                <a:gd name="T21" fmla="*/ 185 h 666"/>
                <a:gd name="T22" fmla="*/ 1956 w 596"/>
                <a:gd name="T23" fmla="*/ 320 h 666"/>
                <a:gd name="T24" fmla="*/ 1971 w 596"/>
                <a:gd name="T25" fmla="*/ 460 h 666"/>
                <a:gd name="T26" fmla="*/ 1876 w 596"/>
                <a:gd name="T27" fmla="*/ 591 h 666"/>
                <a:gd name="T28" fmla="*/ 1679 w 596"/>
                <a:gd name="T29" fmla="*/ 692 h 666"/>
                <a:gd name="T30" fmla="*/ 1381 w 596"/>
                <a:gd name="T31" fmla="*/ 747 h 666"/>
                <a:gd name="T32" fmla="*/ 1288 w 596"/>
                <a:gd name="T33" fmla="*/ 742 h 666"/>
                <a:gd name="T34" fmla="*/ 1461 w 596"/>
                <a:gd name="T35" fmla="*/ 695 h 666"/>
                <a:gd name="T36" fmla="*/ 1596 w 596"/>
                <a:gd name="T37" fmla="*/ 612 h 666"/>
                <a:gd name="T38" fmla="*/ 1688 w 596"/>
                <a:gd name="T39" fmla="*/ 511 h 666"/>
                <a:gd name="T40" fmla="*/ 1721 w 596"/>
                <a:gd name="T41" fmla="*/ 400 h 666"/>
                <a:gd name="T42" fmla="*/ 1701 w 596"/>
                <a:gd name="T43" fmla="*/ 290 h 666"/>
                <a:gd name="T44" fmla="*/ 1605 w 596"/>
                <a:gd name="T45" fmla="*/ 196 h 666"/>
                <a:gd name="T46" fmla="*/ 1434 w 596"/>
                <a:gd name="T47" fmla="*/ 126 h 666"/>
                <a:gd name="T48" fmla="*/ 1130 w 596"/>
                <a:gd name="T49" fmla="*/ 83 h 666"/>
                <a:gd name="T50" fmla="*/ 815 w 596"/>
                <a:gd name="T51" fmla="*/ 69 h 666"/>
                <a:gd name="T52" fmla="*/ 577 w 596"/>
                <a:gd name="T53" fmla="*/ 79 h 666"/>
                <a:gd name="T54" fmla="*/ 401 w 596"/>
                <a:gd name="T55" fmla="*/ 113 h 666"/>
                <a:gd name="T56" fmla="*/ 277 w 596"/>
                <a:gd name="T57" fmla="*/ 168 h 666"/>
                <a:gd name="T58" fmla="*/ 189 w 596"/>
                <a:gd name="T59" fmla="*/ 232 h 666"/>
                <a:gd name="T60" fmla="*/ 132 w 596"/>
                <a:gd name="T61" fmla="*/ 306 h 666"/>
                <a:gd name="T62" fmla="*/ 93 w 596"/>
                <a:gd name="T63" fmla="*/ 381 h 66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377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73775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3776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3777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001BA35-DA18-4823-8F32-86EFD67101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4.jpeg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3.png"/><Relationship Id="rId5" Type="http://schemas.openxmlformats.org/officeDocument/2006/relationships/image" Target="../media/image6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7.bin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&#1087;&#1088;&#1077;&#1079;&#1077;&#1085;&#1090;&#1072;&#1094;&#1080;&#1080;/&#1090;&#1088;&#1077;&#1074;&#1086;&#1075;&#1072;.MID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alextar.by.ru/drugs/image/horror/nark3.jpg" TargetMode="External"/><Relationship Id="rId3" Type="http://schemas.openxmlformats.org/officeDocument/2006/relationships/image" Target="../media/image12.jpeg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hyperlink" Target="http://alextar.by.ru/drugs/image/horror/nark8.jpg" TargetMode="External"/><Relationship Id="rId11" Type="http://schemas.openxmlformats.org/officeDocument/2006/relationships/image" Target="../media/image16.jpeg"/><Relationship Id="rId5" Type="http://schemas.openxmlformats.org/officeDocument/2006/relationships/image" Target="../media/image13.jpeg"/><Relationship Id="rId10" Type="http://schemas.openxmlformats.org/officeDocument/2006/relationships/hyperlink" Target="http://alextar.by.ru/drugs/image/horror/nark5.jpg" TargetMode="External"/><Relationship Id="rId4" Type="http://schemas.openxmlformats.org/officeDocument/2006/relationships/hyperlink" Target="http://alextar.by.ru/drugs/image/horror/nark2.jpg" TargetMode="External"/><Relationship Id="rId9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3.png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png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oleObject" Target="../embeddings/oleObject14.bin"/><Relationship Id="rId10" Type="http://schemas.openxmlformats.org/officeDocument/2006/relationships/image" Target="../media/image20.png"/><Relationship Id="rId4" Type="http://schemas.openxmlformats.org/officeDocument/2006/relationships/image" Target="../media/image17.png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00200" y="596900"/>
            <a:ext cx="7048500" cy="3581400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dirty="0" smtClean="0"/>
              <a:t>ПРОФИЛАКТИКА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90800" y="4800600"/>
            <a:ext cx="6146800" cy="1485900"/>
          </a:xfrm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457200"/>
            <a:ext cx="8243888" cy="131445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F0000"/>
                </a:solidFill>
              </a:rPr>
              <a:t>Основные понятия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8642350" cy="6324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2800" smtClean="0">
                <a:solidFill>
                  <a:srgbClr val="FF0000"/>
                </a:solidFill>
              </a:rPr>
              <a:t>		</a:t>
            </a:r>
            <a:r>
              <a:rPr lang="ru-RU" altLang="ru-RU" sz="2800" smtClean="0">
                <a:solidFill>
                  <a:srgbClr val="FF0000"/>
                </a:solidFill>
              </a:rPr>
              <a:t> </a:t>
            </a:r>
            <a:r>
              <a:rPr lang="ru-RU" altLang="ru-RU" sz="3000" i="1" smtClean="0">
                <a:solidFill>
                  <a:srgbClr val="FF0000"/>
                </a:solidFill>
              </a:rPr>
              <a:t>Химическая зависимость</a:t>
            </a:r>
            <a:r>
              <a:rPr lang="ru-RU" altLang="ru-RU" sz="3000" i="1" smtClean="0"/>
              <a:t>,</a:t>
            </a:r>
            <a:r>
              <a:rPr lang="ru-RU" altLang="ru-RU" sz="3000" smtClean="0"/>
              <a:t> по определению Всемирной организации здравоохранения (ВОЗ), - это психическое, а иногда соматическое состояние, являющееся следствием повторного употребления естественного или синтетического психоактивного вещества.</a:t>
            </a:r>
            <a:endParaRPr lang="ru-RU" altLang="ru-RU" sz="3000" i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3000" i="1" smtClean="0">
                <a:solidFill>
                  <a:srgbClr val="FF0000"/>
                </a:solidFill>
              </a:rPr>
              <a:t>		</a:t>
            </a:r>
            <a:r>
              <a:rPr lang="ru-RU" altLang="ru-RU" sz="3000" i="1" smtClean="0">
                <a:solidFill>
                  <a:srgbClr val="FF0000"/>
                </a:solidFill>
              </a:rPr>
              <a:t>Психоактивное вещество</a:t>
            </a:r>
            <a:r>
              <a:rPr lang="ru-RU" altLang="ru-RU" sz="3000" smtClean="0">
                <a:solidFill>
                  <a:srgbClr val="FF0000"/>
                </a:solidFill>
              </a:rPr>
              <a:t> (ПАВ)</a:t>
            </a:r>
            <a:r>
              <a:rPr lang="ru-RU" altLang="ru-RU" sz="3000" smtClean="0"/>
              <a:t> – вещество, оказывающее наркотическое воздействие на организм. К ПАВ относятся наркотики и официально не причисленные к наркотикам вещества: алкоголь, никотин, кофеин, ряд средств лекарственной и бытовой химии.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609600"/>
            <a:ext cx="8229600" cy="6019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b="1" smtClean="0">
                <a:cs typeface="Times New Roman" pitchFamily="18" charset="0"/>
              </a:rPr>
              <a:t>		</a:t>
            </a:r>
            <a:r>
              <a:rPr lang="ru-RU" altLang="ru-RU" sz="4000" b="1" smtClean="0">
                <a:solidFill>
                  <a:srgbClr val="FF0000"/>
                </a:solidFill>
                <a:cs typeface="Times New Roman" pitchFamily="18" charset="0"/>
              </a:rPr>
              <a:t>Главная цель</a:t>
            </a:r>
            <a:r>
              <a:rPr lang="ru-RU" altLang="ru-RU" sz="4000" smtClean="0">
                <a:cs typeface="Times New Roman" pitchFamily="18" charset="0"/>
              </a:rPr>
              <a:t> профилактики - предотвращение распространения наркомании и снижение уровня наркопреступности до уровня минимальной опасности для общества, формирование антинаркотического мировоззрения и создание условий для здорового развития населения</a:t>
            </a:r>
            <a:r>
              <a:rPr lang="ru-RU" altLang="ru-RU" sz="4000" smtClean="0">
                <a:solidFill>
                  <a:srgbClr val="008000"/>
                </a:solidFill>
                <a:cs typeface="Times New Roman" pitchFamily="18" charset="0"/>
              </a:rPr>
              <a:t>.</a:t>
            </a:r>
            <a:br>
              <a:rPr lang="ru-RU" altLang="ru-RU" sz="4000" smtClean="0">
                <a:solidFill>
                  <a:srgbClr val="008000"/>
                </a:solidFill>
                <a:cs typeface="Times New Roman" pitchFamily="18" charset="0"/>
              </a:rPr>
            </a:br>
            <a:endParaRPr lang="ru-RU" altLang="ru-RU" sz="4000" smtClean="0">
              <a:solidFill>
                <a:srgbClr val="008000"/>
              </a:solidFill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alt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04800" y="527050"/>
            <a:ext cx="80772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>
                <a:solidFill>
                  <a:schemeClr val="folHlink"/>
                </a:solidFill>
                <a:latin typeface="Arial" charset="0"/>
                <a:cs typeface="Times New Roman" pitchFamily="18" charset="0"/>
              </a:rPr>
              <a:t/>
            </a:r>
            <a:br>
              <a:rPr lang="ru-RU" altLang="ru-RU" sz="2800">
                <a:solidFill>
                  <a:schemeClr val="folHlink"/>
                </a:solidFill>
                <a:latin typeface="Arial" charset="0"/>
                <a:cs typeface="Times New Roman" pitchFamily="18" charset="0"/>
              </a:rPr>
            </a:br>
            <a:endParaRPr lang="ru-RU" altLang="ru-RU" sz="2800">
              <a:solidFill>
                <a:schemeClr val="folHlink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895600" y="298450"/>
            <a:ext cx="3962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b="1" u="sng">
                <a:solidFill>
                  <a:srgbClr val="FF0000"/>
                </a:solidFill>
                <a:latin typeface="Arial" charset="0"/>
              </a:rPr>
              <a:t>Виды</a:t>
            </a:r>
            <a:r>
              <a:rPr lang="ru-RU" altLang="ru-RU" sz="2800" b="1" u="sng">
                <a:solidFill>
                  <a:schemeClr val="folHlink"/>
                </a:solidFill>
                <a:latin typeface="Arial" charset="0"/>
              </a:rPr>
              <a:t> </a:t>
            </a:r>
            <a:r>
              <a:rPr lang="ru-RU" altLang="ru-RU" sz="2800" b="1" u="sng">
                <a:solidFill>
                  <a:srgbClr val="FF0000"/>
                </a:solidFill>
                <a:latin typeface="Arial" charset="0"/>
              </a:rPr>
              <a:t>профилактики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219200" y="984250"/>
            <a:ext cx="2286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>
                <a:solidFill>
                  <a:srgbClr val="FF0000"/>
                </a:solidFill>
                <a:latin typeface="Arial" charset="0"/>
              </a:rPr>
              <a:t>Первичная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810000" y="1212850"/>
            <a:ext cx="1981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>
                <a:solidFill>
                  <a:srgbClr val="FF0000"/>
                </a:solidFill>
                <a:latin typeface="Arial" charset="0"/>
              </a:rPr>
              <a:t>Вторичная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629400" y="984250"/>
            <a:ext cx="2057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>
                <a:solidFill>
                  <a:srgbClr val="FF0000"/>
                </a:solidFill>
                <a:latin typeface="Arial" charset="0"/>
              </a:rPr>
              <a:t>Третичная</a:t>
            </a:r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 flipH="1">
            <a:off x="2362200" y="755650"/>
            <a:ext cx="1066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>
            <a:off x="4648200" y="75565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>
            <a:off x="6096000" y="755650"/>
            <a:ext cx="1371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762000" y="2203450"/>
            <a:ext cx="7793038" cy="7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3300"/>
                </a:solidFill>
                <a:latin typeface="Tahoma" pitchFamily="34" charset="0"/>
              </a:rPr>
              <a:t>Целевые группы профилактической работы</a:t>
            </a:r>
          </a:p>
        </p:txBody>
      </p:sp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355850"/>
            <a:ext cx="2590800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6" name="Rectangle 12"/>
          <p:cNvSpPr>
            <a:spLocks noChangeArrowheads="1"/>
          </p:cNvSpPr>
          <p:nvPr/>
        </p:nvSpPr>
        <p:spPr bwMode="auto">
          <a:xfrm>
            <a:off x="457200" y="3879850"/>
            <a:ext cx="24590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006600"/>
                </a:solidFill>
                <a:latin typeface="Times New Roman" pitchFamily="18" charset="0"/>
              </a:rPr>
              <a:t>Молодое поколение</a:t>
            </a:r>
          </a:p>
        </p:txBody>
      </p:sp>
      <p:sp>
        <p:nvSpPr>
          <p:cNvPr id="6157" name="Rectangle 13"/>
          <p:cNvSpPr>
            <a:spLocks noChangeArrowheads="1"/>
          </p:cNvSpPr>
          <p:nvPr/>
        </p:nvSpPr>
        <p:spPr bwMode="auto">
          <a:xfrm>
            <a:off x="4114800" y="3956050"/>
            <a:ext cx="2741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006600"/>
                </a:solidFill>
                <a:latin typeface="Times New Roman" pitchFamily="18" charset="0"/>
              </a:rPr>
              <a:t>Персонал учреждений</a:t>
            </a:r>
          </a:p>
        </p:txBody>
      </p:sp>
      <p:pic>
        <p:nvPicPr>
          <p:cNvPr id="6158" name="Picture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355850"/>
            <a:ext cx="220980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59" name="Rectangle 15"/>
          <p:cNvSpPr>
            <a:spLocks noChangeArrowheads="1"/>
          </p:cNvSpPr>
          <p:nvPr/>
        </p:nvSpPr>
        <p:spPr bwMode="auto">
          <a:xfrm>
            <a:off x="2667000" y="6454775"/>
            <a:ext cx="1130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006600"/>
                </a:solidFill>
                <a:latin typeface="Times New Roman" pitchFamily="18" charset="0"/>
              </a:rPr>
              <a:t>Семья</a:t>
            </a:r>
          </a:p>
        </p:txBody>
      </p:sp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2205038" y="2112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6161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337050"/>
            <a:ext cx="2743200" cy="212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162" name="Object 18"/>
          <p:cNvGraphicFramePr>
            <a:graphicFrameLocks noChangeAspect="1"/>
          </p:cNvGraphicFramePr>
          <p:nvPr/>
        </p:nvGraphicFramePr>
        <p:xfrm>
          <a:off x="4343400" y="4489450"/>
          <a:ext cx="1555750" cy="130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Image" r:id="rId6" imgW="5701587" imgH="4787302" progId="Photoshop.Image.6">
                  <p:embed/>
                </p:oleObj>
              </mc:Choice>
              <mc:Fallback>
                <p:oleObj name="Image" r:id="rId6" imgW="5701587" imgH="4787302" progId="Photoshop.Image.6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489450"/>
                        <a:ext cx="1555750" cy="1306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3" name="Object 19"/>
          <p:cNvGraphicFramePr>
            <a:graphicFrameLocks noChangeAspect="1"/>
          </p:cNvGraphicFramePr>
          <p:nvPr/>
        </p:nvGraphicFramePr>
        <p:xfrm>
          <a:off x="5715000" y="5022850"/>
          <a:ext cx="1511300" cy="128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name="Image" r:id="rId8" imgW="5917460" imgH="5028571" progId="Photoshop.Image.6">
                  <p:embed/>
                </p:oleObj>
              </mc:Choice>
              <mc:Fallback>
                <p:oleObj name="Image" r:id="rId8" imgW="5917460" imgH="5028571" progId="Photoshop.Image.6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5022850"/>
                        <a:ext cx="1511300" cy="1284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4" name="Object 20"/>
          <p:cNvGraphicFramePr>
            <a:graphicFrameLocks noChangeAspect="1"/>
          </p:cNvGraphicFramePr>
          <p:nvPr/>
        </p:nvGraphicFramePr>
        <p:xfrm>
          <a:off x="7010400" y="4489450"/>
          <a:ext cx="1409700" cy="130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Image" r:id="rId10" imgW="4495238" imgH="4177778" progId="Photoshop.Image.6">
                  <p:embed/>
                </p:oleObj>
              </mc:Choice>
              <mc:Fallback>
                <p:oleObj name="Image" r:id="rId10" imgW="4495238" imgH="4177778" progId="Photoshop.Image.6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4489450"/>
                        <a:ext cx="1409700" cy="1309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5" name="Rectangle 21"/>
          <p:cNvSpPr>
            <a:spLocks noChangeArrowheads="1"/>
          </p:cNvSpPr>
          <p:nvPr/>
        </p:nvSpPr>
        <p:spPr bwMode="auto">
          <a:xfrm>
            <a:off x="4495800" y="6242050"/>
            <a:ext cx="419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006600"/>
                </a:solidFill>
                <a:latin typeface="Times New Roman" pitchFamily="18" charset="0"/>
              </a:rPr>
              <a:t>Значимое окружение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838200" y="2209800"/>
            <a:ext cx="7620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ru-RU" altLang="ru-RU" sz="4000" b="1">
                <a:solidFill>
                  <a:srgbClr val="FF0000"/>
                </a:solidFill>
                <a:latin typeface="Times New Roman" pitchFamily="18" charset="0"/>
              </a:rPr>
              <a:t>КАК НЕЛЬЗЯ ЗАНИМАТЬСЯ ПРОФИЛАКТИКОЙ?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304800" y="15875"/>
          <a:ext cx="4070350" cy="569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Image" r:id="rId3" imgW="16964349" imgH="23762796" progId="Photoshop.Image.8">
                  <p:embed/>
                </p:oleObj>
              </mc:Choice>
              <mc:Fallback>
                <p:oleObj name="Image" r:id="rId3" imgW="16964349" imgH="23762796" progId="Photoshop.Imag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875"/>
                        <a:ext cx="4070350" cy="569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Объект 1"/>
          <p:cNvGraphicFramePr>
            <a:graphicFrameLocks noChangeAspect="1"/>
          </p:cNvGraphicFramePr>
          <p:nvPr/>
        </p:nvGraphicFramePr>
        <p:xfrm>
          <a:off x="4724400" y="304800"/>
          <a:ext cx="4179888" cy="60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Image" r:id="rId5" imgW="13380868" imgH="19518532" progId="Photoshop.Image.8">
                  <p:embed/>
                </p:oleObj>
              </mc:Choice>
              <mc:Fallback>
                <p:oleObj name="Image" r:id="rId5" imgW="13380868" imgH="19518532" progId="Photoshop.Image.8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304800"/>
                        <a:ext cx="4179888" cy="609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228600" y="28575"/>
          <a:ext cx="4213225" cy="583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Image" r:id="rId3" imgW="17332863" imgH="24029651" progId="Photoshop.Image.8">
                  <p:embed/>
                </p:oleObj>
              </mc:Choice>
              <mc:Fallback>
                <p:oleObj name="Image" r:id="rId3" imgW="17332863" imgH="24029651" progId="Photoshop.Imag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8575"/>
                        <a:ext cx="4213225" cy="583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Объект 1"/>
          <p:cNvGraphicFramePr>
            <a:graphicFrameLocks noChangeAspect="1"/>
          </p:cNvGraphicFramePr>
          <p:nvPr/>
        </p:nvGraphicFramePr>
        <p:xfrm>
          <a:off x="4572000" y="228600"/>
          <a:ext cx="4033838" cy="560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Image" r:id="rId5" imgW="17129545" imgH="23788210" progId="Photoshop.Image.8">
                  <p:embed/>
                </p:oleObj>
              </mc:Choice>
              <mc:Fallback>
                <p:oleObj name="Image" r:id="rId5" imgW="17129545" imgH="23788210" progId="Photoshop.Image.8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28600"/>
                        <a:ext cx="4033838" cy="560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6888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5" name="WordArt 5"/>
          <p:cNvSpPr>
            <a:spLocks noChangeArrowheads="1" noChangeShapeType="1" noTextEdit="1"/>
          </p:cNvSpPr>
          <p:nvPr/>
        </p:nvSpPr>
        <p:spPr bwMode="auto">
          <a:xfrm>
            <a:off x="762000" y="0"/>
            <a:ext cx="7848600" cy="160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50000">
                      <a:srgbClr val="760000"/>
                    </a:gs>
                    <a:gs pos="100000">
                      <a:srgbClr val="FF0000"/>
                    </a:gs>
                  </a:gsLst>
                  <a:lin ang="5400000" scaled="1"/>
                </a:gradFill>
                <a:latin typeface="Arial"/>
                <a:cs typeface="Arial"/>
              </a:rPr>
              <a:t>Экстази</a:t>
            </a:r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 flipH="1">
            <a:off x="4038600" y="2209800"/>
            <a:ext cx="2819400" cy="1295400"/>
          </a:xfrm>
          <a:prstGeom prst="line">
            <a:avLst/>
          </a:prstGeom>
          <a:noFill/>
          <a:ln w="152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4038600" y="3505200"/>
            <a:ext cx="1600200" cy="457200"/>
          </a:xfrm>
          <a:prstGeom prst="line">
            <a:avLst/>
          </a:prstGeom>
          <a:noFill/>
          <a:ln w="152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8" name="Line 8">
            <a:hlinkClick r:id="rId3" action="ppaction://hlinkfile"/>
          </p:cNvPr>
          <p:cNvSpPr>
            <a:spLocks noChangeShapeType="1"/>
          </p:cNvSpPr>
          <p:nvPr/>
        </p:nvSpPr>
        <p:spPr bwMode="auto">
          <a:xfrm flipH="1">
            <a:off x="1524000" y="3962400"/>
            <a:ext cx="4114800" cy="1676400"/>
          </a:xfrm>
          <a:prstGeom prst="line">
            <a:avLst/>
          </a:prstGeom>
          <a:noFill/>
          <a:ln w="152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304800" y="5562600"/>
            <a:ext cx="85344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400">
                <a:latin typeface="Times New Roman" pitchFamily="18" charset="0"/>
              </a:rPr>
              <a:t>Автор: ______________________, зам. директора по ИКТ</a:t>
            </a:r>
            <a:br>
              <a:rPr lang="ru-RU" altLang="ru-RU" sz="2400">
                <a:latin typeface="Times New Roman" pitchFamily="18" charset="0"/>
              </a:rPr>
            </a:br>
            <a:r>
              <a:rPr lang="ru-RU" altLang="ru-RU" sz="2400">
                <a:latin typeface="Times New Roman" pitchFamily="18" charset="0"/>
              </a:rPr>
              <a:t> </a:t>
            </a:r>
            <a:r>
              <a:rPr lang="en-US" altLang="ru-RU" sz="2400">
                <a:latin typeface="Arial" charset="0"/>
              </a:rPr>
              <a:t>©</a:t>
            </a:r>
            <a:r>
              <a:rPr lang="ru-RU" altLang="ru-RU" sz="2400">
                <a:latin typeface="Times New Roman" pitchFamily="18" charset="0"/>
              </a:rPr>
              <a:t> МОУ СОШ № ______________, 2006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5400000" scaled="1"/>
          </a:gradFill>
          <a:ln w="762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800" b="1" smtClean="0">
                <a:solidFill>
                  <a:srgbClr val="FF0000"/>
                </a:solidFill>
              </a:rPr>
              <a:t>Задачи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838200" y="1752600"/>
            <a:ext cx="7772400" cy="46482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Tx/>
              <a:buNone/>
            </a:pPr>
            <a:r>
              <a:rPr lang="ru-RU" altLang="ru-RU" smtClean="0"/>
              <a:t>                       </a:t>
            </a:r>
            <a:r>
              <a:rPr lang="ru-RU" altLang="ru-RU" sz="3600" smtClean="0"/>
              <a:t>У</a:t>
            </a:r>
            <a:r>
              <a:rPr lang="ru-RU" altLang="ru-RU" smtClean="0"/>
              <a:t> З Н А Т Ь :</a:t>
            </a:r>
          </a:p>
          <a:p>
            <a:pPr eaLnBrk="1" hangingPunct="1">
              <a:buClr>
                <a:schemeClr val="tx1"/>
              </a:buClr>
            </a:pPr>
            <a:r>
              <a:rPr lang="ru-RU" altLang="ru-RU" smtClean="0"/>
              <a:t> Что такое экстази</a:t>
            </a:r>
          </a:p>
          <a:p>
            <a:pPr eaLnBrk="1" hangingPunct="1">
              <a:buClr>
                <a:schemeClr val="tx1"/>
              </a:buClr>
            </a:pPr>
            <a:r>
              <a:rPr lang="ru-RU" altLang="ru-RU" smtClean="0"/>
              <a:t> Какие виды экстази распространены</a:t>
            </a:r>
          </a:p>
          <a:p>
            <a:pPr eaLnBrk="1" hangingPunct="1">
              <a:buClr>
                <a:schemeClr val="tx1"/>
              </a:buClr>
            </a:pPr>
            <a:r>
              <a:rPr lang="ru-RU" altLang="ru-RU" smtClean="0"/>
              <a:t> Как влияет экстази на здоровье </a:t>
            </a:r>
          </a:p>
          <a:p>
            <a:pPr eaLnBrk="1" hangingPunct="1">
              <a:buClr>
                <a:schemeClr val="tx1"/>
              </a:buClr>
              <a:buFontTx/>
              <a:buNone/>
            </a:pPr>
            <a:r>
              <a:rPr lang="ru-RU" altLang="ru-RU" smtClean="0"/>
              <a:t>    человека</a:t>
            </a:r>
          </a:p>
          <a:p>
            <a:pPr eaLnBrk="1" hangingPunct="1">
              <a:buClr>
                <a:schemeClr val="tx1"/>
              </a:buClr>
              <a:buFontTx/>
              <a:buNone/>
            </a:pPr>
            <a:endParaRPr lang="ru-RU" altLang="ru-RU" smtClean="0"/>
          </a:p>
          <a:p>
            <a:pPr eaLnBrk="1" hangingPunct="1">
              <a:buClr>
                <a:schemeClr val="tx1"/>
              </a:buClr>
            </a:pPr>
            <a:endParaRPr lang="ru-RU" altLang="ru-RU" smtClean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1125538"/>
            <a:ext cx="8204200" cy="1470025"/>
          </a:xfrm>
        </p:spPr>
        <p:txBody>
          <a:bodyPr/>
          <a:lstStyle/>
          <a:p>
            <a:pPr eaLnBrk="1" hangingPunct="1">
              <a:defRPr/>
            </a:pPr>
            <a:r>
              <a:rPr lang="ru-RU" sz="3900" smtClean="0"/>
              <a:t>ПРЕЗЕНТАЦИЯ</a:t>
            </a:r>
            <a:br>
              <a:rPr lang="ru-RU" sz="3900" smtClean="0"/>
            </a:br>
            <a:endParaRPr lang="ru-RU" sz="3900" smtClean="0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209800"/>
            <a:ext cx="8351838" cy="1752600"/>
          </a:xfrm>
        </p:spPr>
        <p:txBody>
          <a:bodyPr/>
          <a:lstStyle/>
          <a:p>
            <a:pPr eaLnBrk="1" hangingPunct="1">
              <a:defRPr/>
            </a:pPr>
            <a:r>
              <a:rPr lang="ru-RU" sz="4500" smtClean="0">
                <a:solidFill>
                  <a:schemeClr val="hlink"/>
                </a:solidFill>
              </a:rPr>
              <a:t>НА ТЕМУ:</a:t>
            </a:r>
          </a:p>
          <a:p>
            <a:pPr eaLnBrk="1" hangingPunct="1">
              <a:defRPr/>
            </a:pPr>
            <a:r>
              <a:rPr lang="ru-RU" sz="4500" smtClean="0">
                <a:solidFill>
                  <a:schemeClr val="hlink"/>
                </a:solidFill>
              </a:rPr>
              <a:t>«ЖИЗНЬ БЕЗ НАРКОТИКОВ!»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95288" y="4724400"/>
            <a:ext cx="398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chemeClr val="tx2"/>
                </a:solidFill>
                <a:latin typeface="Times New Roman" pitchFamily="18" charset="0"/>
              </a:rPr>
              <a:t>Презентацию подготовили: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468313" y="5300663"/>
            <a:ext cx="5834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400">
                <a:latin typeface="Times New Roman" pitchFamily="18" charset="0"/>
              </a:rPr>
              <a:t>Ученицы 10 кл. ГОУ СОШ № ___________</a:t>
            </a:r>
          </a:p>
        </p:txBody>
      </p:sp>
    </p:spTree>
  </p:cSld>
  <p:clrMapOvr>
    <a:masterClrMapping/>
  </p:clrMapOvr>
  <p:transition spd="med" advClick="0" advTm="4556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0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max_7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2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5" name="Rectangle 3"/>
          <p:cNvSpPr>
            <a:spLocks noGrp="1" noChangeArrowheads="1"/>
          </p:cNvSpPr>
          <p:nvPr>
            <p:ph type="title"/>
          </p:nvPr>
        </p:nvSpPr>
        <p:spPr>
          <a:xfrm>
            <a:off x="900113" y="188913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accent1"/>
                </a:solidFill>
              </a:rPr>
              <a:t>ЖИЗНЬ БЕЗ НАРКОТИКОВ?</a:t>
            </a:r>
          </a:p>
        </p:txBody>
      </p:sp>
      <p:pic>
        <p:nvPicPr>
          <p:cNvPr id="13316" name="Picture 4" descr="nark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9163">
            <a:off x="611188" y="1412875"/>
            <a:ext cx="2987675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 descr="nark8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17575">
            <a:off x="5651500" y="4005263"/>
            <a:ext cx="3138488" cy="235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 descr="nark3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00213"/>
            <a:ext cx="29940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7" descr="nark5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581525"/>
            <a:ext cx="4319588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advClick="0" advTm="10515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457200" y="3581400"/>
          <a:ext cx="1976438" cy="277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7" name="Image" r:id="rId3" imgW="3735969" imgH="5248147" progId="Photoshop.Image.6">
                  <p:embed/>
                </p:oleObj>
              </mc:Choice>
              <mc:Fallback>
                <p:oleObj name="Image" r:id="rId3" imgW="3735969" imgH="5248147" progId="Photoshop.Image.6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581400"/>
                        <a:ext cx="1976438" cy="2776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5791200" y="1752600"/>
          <a:ext cx="2763838" cy="211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Image" r:id="rId5" imgW="5375221" imgH="4117190" progId="Photoshop.Image.6">
                  <p:embed/>
                </p:oleObj>
              </mc:Choice>
              <mc:Fallback>
                <p:oleObj name="Image" r:id="rId5" imgW="5375221" imgH="4117190" progId="Photoshop.Image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752600"/>
                        <a:ext cx="2763838" cy="211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5943600" y="4572000"/>
          <a:ext cx="2738438" cy="201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" name="Image" r:id="rId7" imgW="5476880" imgH="4028239" progId="Photoshop.Image.6">
                  <p:embed/>
                </p:oleObj>
              </mc:Choice>
              <mc:Fallback>
                <p:oleObj name="Image" r:id="rId7" imgW="5476880" imgH="4028239" progId="Photoshop.Image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4572000"/>
                        <a:ext cx="2738438" cy="201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3276600" y="2057400"/>
          <a:ext cx="1735138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0" name="Image" r:id="rId9" imgW="3659725" imgH="4981292" progId="Photoshop.Image.6">
                  <p:embed/>
                </p:oleObj>
              </mc:Choice>
              <mc:Fallback>
                <p:oleObj name="Image" r:id="rId9" imgW="3659725" imgH="4981292" progId="Photoshop.Image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2057400"/>
                        <a:ext cx="1735138" cy="236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762000" y="457200"/>
            <a:ext cx="7620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000" b="1">
                <a:latin typeface="Times New Roman" pitchFamily="18" charset="0"/>
              </a:rPr>
              <a:t>Проводить конкурсы рисунков, плакатов в образовательных учреждениях с установкой на страх наркозависимости с использованием наркоманской атрибутики</a:t>
            </a:r>
          </a:p>
        </p:txBody>
      </p:sp>
      <p:graphicFrame>
        <p:nvGraphicFramePr>
          <p:cNvPr id="14343" name="Object 7"/>
          <p:cNvGraphicFramePr>
            <a:graphicFrameLocks noChangeAspect="1"/>
          </p:cNvGraphicFramePr>
          <p:nvPr/>
        </p:nvGraphicFramePr>
        <p:xfrm>
          <a:off x="2895600" y="1447800"/>
          <a:ext cx="236220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1" name="Image" r:id="rId11" imgW="3583480" imgH="876500" progId="Photoshop.Image.6">
                  <p:embed/>
                </p:oleObj>
              </mc:Choice>
              <mc:Fallback>
                <p:oleObj name="Image" r:id="rId11" imgW="3583480" imgH="876500" progId="Photoshop.Image.6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447800"/>
                        <a:ext cx="2362200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4" name="Object 8"/>
          <p:cNvGraphicFramePr>
            <a:graphicFrameLocks noChangeAspect="1"/>
          </p:cNvGraphicFramePr>
          <p:nvPr/>
        </p:nvGraphicFramePr>
        <p:xfrm>
          <a:off x="381000" y="1676400"/>
          <a:ext cx="1828800" cy="156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2" name="Image" r:id="rId13" imgW="3990116" imgH="3418285" progId="Photoshop.Image.6">
                  <p:embed/>
                </p:oleObj>
              </mc:Choice>
              <mc:Fallback>
                <p:oleObj name="Image" r:id="rId13" imgW="3990116" imgH="3418285" progId="Photoshop.Image.6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676400"/>
                        <a:ext cx="1828800" cy="1566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5" name="Object 9"/>
          <p:cNvGraphicFramePr>
            <a:graphicFrameLocks noChangeAspect="1"/>
          </p:cNvGraphicFramePr>
          <p:nvPr/>
        </p:nvGraphicFramePr>
        <p:xfrm>
          <a:off x="3352800" y="4495800"/>
          <a:ext cx="1657350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3" name="Image" r:id="rId15" imgW="3926580" imgH="5591246" progId="Photoshop.Image.6">
                  <p:embed/>
                </p:oleObj>
              </mc:Choice>
              <mc:Fallback>
                <p:oleObj name="Image" r:id="rId15" imgW="3926580" imgH="5591246" progId="Photoshop.Image.6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4495800"/>
                        <a:ext cx="1657350" cy="236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3276600" y="0"/>
            <a:ext cx="205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FF0000"/>
                </a:solidFill>
                <a:latin typeface="Times New Roman" pitchFamily="18" charset="0"/>
              </a:rPr>
              <a:t>ЗАПРЕЩЕНО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762000" y="838200"/>
            <a:ext cx="7620000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chemeClr val="tx2"/>
                </a:solidFill>
                <a:latin typeface="Times New Roman" pitchFamily="18" charset="0"/>
              </a:rPr>
              <a:t>Предоставлять учащимся информацию </a:t>
            </a:r>
          </a:p>
          <a:p>
            <a:pPr eaLnBrk="1" hangingPunct="1">
              <a:buFontTx/>
              <a:buChar char="-"/>
            </a:pPr>
            <a:r>
              <a:rPr lang="ru-RU" altLang="ru-RU" sz="2400" b="1">
                <a:solidFill>
                  <a:schemeClr val="tx2"/>
                </a:solidFill>
                <a:latin typeface="Times New Roman" pitchFamily="18" charset="0"/>
              </a:rPr>
              <a:t> о действии психоактивных веществ </a:t>
            </a:r>
          </a:p>
          <a:p>
            <a:pPr eaLnBrk="1" hangingPunct="1">
              <a:buFontTx/>
              <a:buChar char="-"/>
            </a:pPr>
            <a:r>
              <a:rPr lang="ru-RU" altLang="ru-RU" sz="2400" b="1">
                <a:solidFill>
                  <a:schemeClr val="tx2"/>
                </a:solidFill>
                <a:latin typeface="Times New Roman" pitchFamily="18" charset="0"/>
              </a:rPr>
              <a:t> способах приготовления или приобретения ПАВ</a:t>
            </a:r>
          </a:p>
          <a:p>
            <a:pPr eaLnBrk="1" hangingPunct="1">
              <a:buFontTx/>
              <a:buChar char="-"/>
            </a:pPr>
            <a:r>
              <a:rPr lang="ru-RU" altLang="ru-RU" sz="2400" b="1">
                <a:solidFill>
                  <a:schemeClr val="tx2"/>
                </a:solidFill>
                <a:latin typeface="Times New Roman" pitchFamily="18" charset="0"/>
              </a:rPr>
              <a:t> демонстрировать наркоманскую атрибутику</a:t>
            </a:r>
          </a:p>
          <a:p>
            <a:pPr eaLnBrk="1" hangingPunct="1">
              <a:buFontTx/>
              <a:buChar char="-"/>
            </a:pPr>
            <a:r>
              <a:rPr lang="ru-RU" altLang="ru-RU" sz="2400" b="1">
                <a:solidFill>
                  <a:schemeClr val="tx2"/>
                </a:solidFill>
                <a:latin typeface="Times New Roman" pitchFamily="18" charset="0"/>
              </a:rPr>
              <a:t> упоминать названия наркотических веществ (при проведении массовых мониторинговых исследований или включение в предметное содержание тем уроков)</a:t>
            </a:r>
          </a:p>
          <a:p>
            <a:pPr eaLnBrk="1" hangingPunct="1">
              <a:buFontTx/>
              <a:buChar char="-"/>
            </a:pPr>
            <a:r>
              <a:rPr lang="ru-RU" altLang="ru-RU" sz="2400" b="1">
                <a:solidFill>
                  <a:schemeClr val="tx2"/>
                </a:solidFill>
                <a:latin typeface="Times New Roman" pitchFamily="18" charset="0"/>
              </a:rPr>
              <a:t> обсуждать состояния, которые переживает наркоман, употребляющий наркотики</a:t>
            </a:r>
          </a:p>
          <a:p>
            <a:pPr eaLnBrk="1" hangingPunct="1">
              <a:buFontTx/>
              <a:buChar char="-"/>
            </a:pPr>
            <a:r>
              <a:rPr lang="ru-RU" altLang="ru-RU" sz="2400" b="1">
                <a:solidFill>
                  <a:schemeClr val="tx2"/>
                </a:solidFill>
                <a:latin typeface="Times New Roman" pitchFamily="18" charset="0"/>
              </a:rPr>
              <a:t> использовать наркоманский сленг  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268538" y="260350"/>
            <a:ext cx="4032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ru-RU" altLang="ru-RU" sz="3600" b="1">
                <a:solidFill>
                  <a:srgbClr val="FF0000"/>
                </a:solidFill>
                <a:latin typeface="Times New Roman" pitchFamily="18" charset="0"/>
              </a:rPr>
              <a:t>ЗАПРЕЩЕНО !</a:t>
            </a: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838200" y="5013325"/>
          <a:ext cx="6326188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Image" r:id="rId3" imgW="6827744" imgH="1692073" progId="Photoshop.Image.6">
                  <p:embed/>
                </p:oleObj>
              </mc:Choice>
              <mc:Fallback>
                <p:oleObj name="Image" r:id="rId3" imgW="6827744" imgH="1692073" progId="Photoshop.Image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013325"/>
                        <a:ext cx="6326188" cy="165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700338" y="404813"/>
            <a:ext cx="28797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800" b="1">
                <a:solidFill>
                  <a:srgbClr val="FF0000"/>
                </a:solidFill>
                <a:latin typeface="Times New Roman" pitchFamily="18" charset="0"/>
              </a:rPr>
              <a:t>ЗАПРЕЩЕНО !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619250" y="908050"/>
            <a:ext cx="68802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chemeClr val="tx2"/>
                </a:solidFill>
                <a:latin typeface="Times New Roman" pitchFamily="18" charset="0"/>
              </a:rPr>
              <a:t>Приглашать «бывших» наркозависимых молодых людей </a:t>
            </a:r>
          </a:p>
          <a:p>
            <a:pPr eaLnBrk="1" hangingPunct="1"/>
            <a:r>
              <a:rPr lang="ru-RU" altLang="ru-RU" sz="2400" b="1">
                <a:solidFill>
                  <a:schemeClr val="tx2"/>
                </a:solidFill>
                <a:latin typeface="Times New Roman" pitchFamily="18" charset="0"/>
              </a:rPr>
              <a:t>в целях профилактических бесед </a:t>
            </a:r>
          </a:p>
        </p:txBody>
      </p:sp>
      <p:sp>
        <p:nvSpPr>
          <p:cNvPr id="98308" name="Rectangle 4" descr="la3054-001"/>
          <p:cNvSpPr>
            <a:spLocks noChangeArrowheads="1"/>
          </p:cNvSpPr>
          <p:nvPr/>
        </p:nvSpPr>
        <p:spPr bwMode="auto">
          <a:xfrm>
            <a:off x="1752600" y="2362200"/>
            <a:ext cx="2743200" cy="3082925"/>
          </a:xfrm>
          <a:prstGeom prst="rect">
            <a:avLst/>
          </a:prstGeom>
          <a:blipFill dpi="0" rotWithShape="1">
            <a:blip r:embed="rId2">
              <a:lum bright="-18000" contrast="-24000"/>
              <a:grayscl/>
            </a:blip>
            <a:srcRect/>
            <a:stretch>
              <a:fillRect/>
            </a:stretch>
          </a:blipFill>
          <a:ln>
            <a:noFill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flatTx/>
          </a:bodyPr>
          <a:lstStyle/>
          <a:p>
            <a:pPr marL="342900" indent="-342900" algn="ctr" eaLnBrk="0" hangingPunct="0"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lang="ru-RU" sz="44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sz="44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endParaRPr lang="ru-RU" sz="4400" b="1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411413" y="333375"/>
            <a:ext cx="41052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FF0000"/>
                </a:solidFill>
                <a:latin typeface="Times New Roman" pitchFamily="18" charset="0"/>
              </a:rPr>
              <a:t>ЗАПРЕЩЕНО !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1066800" y="1219200"/>
            <a:ext cx="74676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chemeClr val="tx2"/>
                </a:solidFill>
                <a:latin typeface="Times New Roman" pitchFamily="18" charset="0"/>
              </a:rPr>
              <a:t>Организовывать или принимать участие в мероприятиях, акциях антинаркотической направленности, с содержанием которых, вы не ознакомлены или они не согласованы с компетентными органами</a:t>
            </a:r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1187450" y="3500438"/>
          <a:ext cx="4141788" cy="259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name="Image" r:id="rId3" imgW="7980233" imgH="4892340" progId="Photoshop.Image.6">
                  <p:embed/>
                </p:oleObj>
              </mc:Choice>
              <mc:Fallback>
                <p:oleObj name="Image" r:id="rId3" imgW="7980233" imgH="4892340" progId="Photoshop.Image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500438"/>
                        <a:ext cx="4141788" cy="2592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6|1.4|1.8|2"/>
</p:tagLst>
</file>

<file path=ppt/theme/theme1.xml><?xml version="1.0" encoding="utf-8"?>
<a:theme xmlns:a="http://schemas.openxmlformats.org/drawingml/2006/main" name="Шары">
  <a:themeElements>
    <a:clrScheme name="Шары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Шар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Шары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Balloons</Template>
  <TotalTime>1882</TotalTime>
  <Words>195</Words>
  <Application>Microsoft Office PowerPoint</Application>
  <PresentationFormat>Экран (4:3)</PresentationFormat>
  <Paragraphs>46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Verdana</vt:lpstr>
      <vt:lpstr>Arial</vt:lpstr>
      <vt:lpstr>Calibri</vt:lpstr>
      <vt:lpstr>Times New Roman</vt:lpstr>
      <vt:lpstr>Tahoma</vt:lpstr>
      <vt:lpstr>Wingdings</vt:lpstr>
      <vt:lpstr>Шары</vt:lpstr>
      <vt:lpstr>Adobe Photoshop Image</vt:lpstr>
      <vt:lpstr>ПРОФИЛАКТИКА</vt:lpstr>
      <vt:lpstr>Основные понятия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Задачи</vt:lpstr>
      <vt:lpstr>ПРЕЗЕНТАЦИЯ </vt:lpstr>
      <vt:lpstr>ЖИЗНЬ БЕЗ НАРКОТИКОВ?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40</cp:revision>
  <cp:lastPrinted>1601-01-01T00:00:00Z</cp:lastPrinted>
  <dcterms:created xsi:type="dcterms:W3CDTF">1601-01-01T00:00:00Z</dcterms:created>
  <dcterms:modified xsi:type="dcterms:W3CDTF">2014-09-30T07:42:07Z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